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  <p:sldMasterId id="2147483671" r:id="rId5"/>
  </p:sldMasterIdLst>
  <p:notesMasterIdLst>
    <p:notesMasterId r:id="rId20"/>
  </p:notesMasterIdLst>
  <p:handoutMasterIdLst>
    <p:handoutMasterId r:id="rId21"/>
  </p:handoutMasterIdLst>
  <p:sldIdLst>
    <p:sldId id="256" r:id="rId6"/>
    <p:sldId id="374" r:id="rId7"/>
    <p:sldId id="382" r:id="rId8"/>
    <p:sldId id="389" r:id="rId9"/>
    <p:sldId id="346" r:id="rId10"/>
    <p:sldId id="390" r:id="rId11"/>
    <p:sldId id="384" r:id="rId12"/>
    <p:sldId id="385" r:id="rId13"/>
    <p:sldId id="386" r:id="rId14"/>
    <p:sldId id="391" r:id="rId15"/>
    <p:sldId id="358" r:id="rId16"/>
    <p:sldId id="393" r:id="rId17"/>
    <p:sldId id="395" r:id="rId18"/>
    <p:sldId id="381" r:id="rId19"/>
  </p:sldIdLst>
  <p:sldSz cx="12192000" cy="6858000"/>
  <p:notesSz cx="69469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FF3300"/>
    <a:srgbClr val="00863D"/>
    <a:srgbClr val="006600"/>
    <a:srgbClr val="99FF66"/>
    <a:srgbClr val="004B85"/>
    <a:srgbClr val="215C95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4" y="21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8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64797-C6E1-4DA6-8327-C5BB25C81A9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1CDDB-273A-4BAE-AE53-1334AF8A720E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Leadership Transformation</a:t>
          </a:r>
        </a:p>
      </dgm:t>
    </dgm:pt>
    <dgm:pt modelId="{74828410-7159-48AD-B6CC-49B99B22FFFC}" type="parTrans" cxnId="{658CA36D-C41E-42CF-A8F6-D015A5C1BF2E}">
      <dgm:prSet/>
      <dgm:spPr/>
      <dgm:t>
        <a:bodyPr/>
        <a:lstStyle/>
        <a:p>
          <a:endParaRPr lang="en-US" sz="200" noProof="0" dirty="0"/>
        </a:p>
      </dgm:t>
    </dgm:pt>
    <dgm:pt modelId="{9630FAA0-B69E-4D40-85A7-663900A03D02}" type="sibTrans" cxnId="{658CA36D-C41E-42CF-A8F6-D015A5C1BF2E}">
      <dgm:prSet/>
      <dgm:spPr/>
      <dgm:t>
        <a:bodyPr/>
        <a:lstStyle/>
        <a:p>
          <a:endParaRPr lang="en-US" sz="200" noProof="0" dirty="0"/>
        </a:p>
      </dgm:t>
    </dgm:pt>
    <dgm:pt modelId="{0938F42D-1E2A-4288-8503-3865F969910C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IT Strategy and Governance</a:t>
          </a:r>
        </a:p>
      </dgm:t>
    </dgm:pt>
    <dgm:pt modelId="{FCBBDAA4-AFDD-454E-8564-80C9310A49F8}" type="parTrans" cxnId="{DEF7F759-4AE8-4DFE-9C3A-81C360A9EAA8}">
      <dgm:prSet/>
      <dgm:spPr/>
      <dgm:t>
        <a:bodyPr/>
        <a:lstStyle/>
        <a:p>
          <a:endParaRPr lang="en-US" sz="200" noProof="0" dirty="0"/>
        </a:p>
      </dgm:t>
    </dgm:pt>
    <dgm:pt modelId="{171C1721-F115-4174-9F9F-4CD721CC3CE9}" type="sibTrans" cxnId="{DEF7F759-4AE8-4DFE-9C3A-81C360A9EAA8}">
      <dgm:prSet/>
      <dgm:spPr/>
      <dgm:t>
        <a:bodyPr/>
        <a:lstStyle/>
        <a:p>
          <a:endParaRPr lang="en-US" sz="200" noProof="0" dirty="0"/>
        </a:p>
      </dgm:t>
    </dgm:pt>
    <dgm:pt modelId="{4DDAEF30-BBB2-49ED-8DB8-60B6AFCE2CBA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Innovation Strategies</a:t>
          </a:r>
        </a:p>
      </dgm:t>
    </dgm:pt>
    <dgm:pt modelId="{44E7F611-46B2-4290-B8C8-E210F9FD6663}" type="parTrans" cxnId="{49F0EC1A-6CAC-42FD-B607-204447A1B197}">
      <dgm:prSet/>
      <dgm:spPr/>
      <dgm:t>
        <a:bodyPr/>
        <a:lstStyle/>
        <a:p>
          <a:endParaRPr lang="en-US" sz="200" noProof="0" dirty="0"/>
        </a:p>
      </dgm:t>
    </dgm:pt>
    <dgm:pt modelId="{8FDB003A-F57E-4284-91FE-9F796B5211D2}" type="sibTrans" cxnId="{49F0EC1A-6CAC-42FD-B607-204447A1B197}">
      <dgm:prSet/>
      <dgm:spPr/>
      <dgm:t>
        <a:bodyPr/>
        <a:lstStyle/>
        <a:p>
          <a:endParaRPr lang="en-US" sz="200" noProof="0" dirty="0"/>
        </a:p>
      </dgm:t>
    </dgm:pt>
    <dgm:pt modelId="{D078DD5E-7814-4431-8E2A-6E94DB9DC4B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Omni-Experience Transformation</a:t>
          </a:r>
        </a:p>
      </dgm:t>
    </dgm:pt>
    <dgm:pt modelId="{0AC50746-F543-4783-973B-3123817BD84C}" type="parTrans" cxnId="{DA0B6FF0-2152-461A-9CEF-50935E296511}">
      <dgm:prSet/>
      <dgm:spPr/>
      <dgm:t>
        <a:bodyPr/>
        <a:lstStyle/>
        <a:p>
          <a:endParaRPr lang="en-US" sz="200" noProof="0" dirty="0"/>
        </a:p>
      </dgm:t>
    </dgm:pt>
    <dgm:pt modelId="{696FEF35-874B-4B54-A502-AC45FA252A3D}" type="sibTrans" cxnId="{DA0B6FF0-2152-461A-9CEF-50935E296511}">
      <dgm:prSet/>
      <dgm:spPr/>
      <dgm:t>
        <a:bodyPr/>
        <a:lstStyle/>
        <a:p>
          <a:endParaRPr lang="en-US" sz="200" noProof="0" dirty="0"/>
        </a:p>
      </dgm:t>
    </dgm:pt>
    <dgm:pt modelId="{8DA3EC0B-1C03-47E6-8C25-91BC031335C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Customer Experience</a:t>
          </a:r>
        </a:p>
      </dgm:t>
    </dgm:pt>
    <dgm:pt modelId="{355D56E8-067B-4F9A-88DA-68166D752F61}" type="parTrans" cxnId="{F673D3EF-D839-4857-8863-77AC03FE0333}">
      <dgm:prSet/>
      <dgm:spPr/>
      <dgm:t>
        <a:bodyPr/>
        <a:lstStyle/>
        <a:p>
          <a:endParaRPr lang="en-US" sz="200" noProof="0" dirty="0"/>
        </a:p>
      </dgm:t>
    </dgm:pt>
    <dgm:pt modelId="{A5239751-7D39-42F2-9DAB-53BBDA702991}" type="sibTrans" cxnId="{F673D3EF-D839-4857-8863-77AC03FE0333}">
      <dgm:prSet/>
      <dgm:spPr/>
      <dgm:t>
        <a:bodyPr/>
        <a:lstStyle/>
        <a:p>
          <a:endParaRPr lang="en-US" sz="200" noProof="0" dirty="0"/>
        </a:p>
      </dgm:t>
    </dgm:pt>
    <dgm:pt modelId="{81202E7E-4D41-4AC3-A83D-C7A9743AB6F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Devices: PCs, Mobility, AR/VR &amp; Wearables</a:t>
          </a:r>
        </a:p>
      </dgm:t>
    </dgm:pt>
    <dgm:pt modelId="{869A457A-DCCE-40E0-BAA4-22A8349832CF}" type="parTrans" cxnId="{FD08C4A2-BE81-4543-9ED0-30E07A80C342}">
      <dgm:prSet/>
      <dgm:spPr/>
      <dgm:t>
        <a:bodyPr/>
        <a:lstStyle/>
        <a:p>
          <a:endParaRPr lang="en-US" sz="200" noProof="0" dirty="0"/>
        </a:p>
      </dgm:t>
    </dgm:pt>
    <dgm:pt modelId="{1E52D157-9AA8-46AE-A9EA-8C93B4982728}" type="sibTrans" cxnId="{FD08C4A2-BE81-4543-9ED0-30E07A80C342}">
      <dgm:prSet/>
      <dgm:spPr/>
      <dgm:t>
        <a:bodyPr/>
        <a:lstStyle/>
        <a:p>
          <a:endParaRPr lang="en-US" sz="200" noProof="0" dirty="0"/>
        </a:p>
      </dgm:t>
    </dgm:pt>
    <dgm:pt modelId="{1E8EE947-2AD6-4103-B353-852013CB043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Information Transformation</a:t>
          </a:r>
        </a:p>
      </dgm:t>
    </dgm:pt>
    <dgm:pt modelId="{AFA70AB0-E25C-412B-B35A-A5CB6030A669}" type="parTrans" cxnId="{EE8496E2-A09D-4AC8-945C-77D6765F7A98}">
      <dgm:prSet/>
      <dgm:spPr/>
      <dgm:t>
        <a:bodyPr/>
        <a:lstStyle/>
        <a:p>
          <a:endParaRPr lang="en-US" sz="200" noProof="0" dirty="0"/>
        </a:p>
      </dgm:t>
    </dgm:pt>
    <dgm:pt modelId="{8B609D0F-AFA8-4E18-9946-A0F6D0291604}" type="sibTrans" cxnId="{EE8496E2-A09D-4AC8-945C-77D6765F7A98}">
      <dgm:prSet/>
      <dgm:spPr/>
      <dgm:t>
        <a:bodyPr/>
        <a:lstStyle/>
        <a:p>
          <a:endParaRPr lang="en-US" sz="200" noProof="0" dirty="0"/>
        </a:p>
      </dgm:t>
    </dgm:pt>
    <dgm:pt modelId="{25744A29-3EB0-47F9-A5A3-DFF2D56CFD3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Enterprise/ </a:t>
          </a:r>
          <a:r>
            <a:rPr lang="en-US" sz="1000" noProof="0" dirty="0" err="1"/>
            <a:t>NexGen</a:t>
          </a:r>
          <a:r>
            <a:rPr lang="en-US" sz="1000" noProof="0" dirty="0"/>
            <a:t> Security</a:t>
          </a:r>
        </a:p>
      </dgm:t>
    </dgm:pt>
    <dgm:pt modelId="{76352027-D97D-4238-BBF2-9DF94D6ECAC7}" type="parTrans" cxnId="{E77A8146-832C-4D0F-B0F8-D2E33A9D4EF4}">
      <dgm:prSet/>
      <dgm:spPr/>
      <dgm:t>
        <a:bodyPr/>
        <a:lstStyle/>
        <a:p>
          <a:endParaRPr lang="en-US" sz="200" noProof="0" dirty="0"/>
        </a:p>
      </dgm:t>
    </dgm:pt>
    <dgm:pt modelId="{D95A709D-8D53-4465-9400-F8E859E4621D}" type="sibTrans" cxnId="{E77A8146-832C-4D0F-B0F8-D2E33A9D4EF4}">
      <dgm:prSet/>
      <dgm:spPr/>
      <dgm:t>
        <a:bodyPr/>
        <a:lstStyle/>
        <a:p>
          <a:endParaRPr lang="en-US" sz="200" noProof="0" dirty="0"/>
        </a:p>
      </dgm:t>
    </dgm:pt>
    <dgm:pt modelId="{68174D6F-29F3-4917-8D7A-0BDC36E79F0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400" noProof="0" dirty="0" err="1">
              <a:solidFill>
                <a:schemeClr val="bg1"/>
              </a:solidFill>
            </a:rPr>
            <a:t>WorkSource</a:t>
          </a:r>
          <a:r>
            <a:rPr lang="en-US" sz="1400" noProof="0" dirty="0">
              <a:solidFill>
                <a:schemeClr val="bg1"/>
              </a:solidFill>
            </a:rPr>
            <a:t> Transformation</a:t>
          </a:r>
        </a:p>
      </dgm:t>
    </dgm:pt>
    <dgm:pt modelId="{57C0CF1D-CA8C-455C-9C4F-9091F6DA9F51}" type="parTrans" cxnId="{8F4926DD-A6A6-45C1-BD1B-657541996261}">
      <dgm:prSet/>
      <dgm:spPr/>
      <dgm:t>
        <a:bodyPr/>
        <a:lstStyle/>
        <a:p>
          <a:endParaRPr lang="en-US" sz="600" noProof="0" dirty="0"/>
        </a:p>
      </dgm:t>
    </dgm:pt>
    <dgm:pt modelId="{C5437B38-5452-431D-AB87-0BF48C59281B}" type="sibTrans" cxnId="{8F4926DD-A6A6-45C1-BD1B-657541996261}">
      <dgm:prSet/>
      <dgm:spPr/>
      <dgm:t>
        <a:bodyPr/>
        <a:lstStyle/>
        <a:p>
          <a:endParaRPr lang="en-US" sz="600" noProof="0" dirty="0"/>
        </a:p>
      </dgm:t>
    </dgm:pt>
    <dgm:pt modelId="{67D2F81E-10B9-49BF-9CC7-0E8D40300DFE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Leadership in 3D</a:t>
          </a:r>
        </a:p>
      </dgm:t>
    </dgm:pt>
    <dgm:pt modelId="{6D5ABFD8-E141-4AFF-84DF-26F735A609CC}" type="parTrans" cxnId="{54D838AB-EB69-4331-9845-41147DFDD32D}">
      <dgm:prSet/>
      <dgm:spPr/>
      <dgm:t>
        <a:bodyPr/>
        <a:lstStyle/>
        <a:p>
          <a:endParaRPr lang="en-US" sz="1800" noProof="0" dirty="0"/>
        </a:p>
      </dgm:t>
    </dgm:pt>
    <dgm:pt modelId="{3CB42CEE-0D5C-4CFA-9A29-632644C653E8}" type="sibTrans" cxnId="{54D838AB-EB69-4331-9845-41147DFDD32D}">
      <dgm:prSet/>
      <dgm:spPr/>
      <dgm:t>
        <a:bodyPr/>
        <a:lstStyle/>
        <a:p>
          <a:endParaRPr lang="en-US" sz="1800" noProof="0" dirty="0"/>
        </a:p>
      </dgm:t>
    </dgm:pt>
    <dgm:pt modelId="{08B5E06E-E8D5-493C-A111-17B7E9497ED1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Strategic Architecture</a:t>
          </a:r>
        </a:p>
      </dgm:t>
    </dgm:pt>
    <dgm:pt modelId="{9E188F7E-5FE3-400E-92AB-597E218B959C}" type="parTrans" cxnId="{CADD0242-1DBD-4920-8FD8-48D51686C8DD}">
      <dgm:prSet/>
      <dgm:spPr/>
      <dgm:t>
        <a:bodyPr/>
        <a:lstStyle/>
        <a:p>
          <a:endParaRPr lang="en-US" sz="1800" noProof="0" dirty="0"/>
        </a:p>
      </dgm:t>
    </dgm:pt>
    <dgm:pt modelId="{00C81784-4CC3-4EC8-A295-A9125817E96B}" type="sibTrans" cxnId="{CADD0242-1DBD-4920-8FD8-48D51686C8DD}">
      <dgm:prSet/>
      <dgm:spPr/>
      <dgm:t>
        <a:bodyPr/>
        <a:lstStyle/>
        <a:p>
          <a:endParaRPr lang="en-US" sz="1800" noProof="0" dirty="0"/>
        </a:p>
      </dgm:t>
    </dgm:pt>
    <dgm:pt modelId="{B916E42C-C2AE-4800-BA82-9C044E750506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Services Transformation</a:t>
          </a:r>
        </a:p>
      </dgm:t>
    </dgm:pt>
    <dgm:pt modelId="{0011348C-2209-4E57-8AF2-949F5332D029}" type="parTrans" cxnId="{1965012F-2C1F-4D29-AC25-2C7220BCC150}">
      <dgm:prSet/>
      <dgm:spPr/>
      <dgm:t>
        <a:bodyPr/>
        <a:lstStyle/>
        <a:p>
          <a:endParaRPr lang="en-US" sz="1800" noProof="0" dirty="0"/>
        </a:p>
      </dgm:t>
    </dgm:pt>
    <dgm:pt modelId="{A6E5096B-EA46-469E-88C2-7A0B2EDFAACD}" type="sibTrans" cxnId="{1965012F-2C1F-4D29-AC25-2C7220BCC150}">
      <dgm:prSet/>
      <dgm:spPr/>
      <dgm:t>
        <a:bodyPr/>
        <a:lstStyle/>
        <a:p>
          <a:endParaRPr lang="en-US" sz="1800" noProof="0" dirty="0"/>
        </a:p>
      </dgm:t>
    </dgm:pt>
    <dgm:pt modelId="{D4CF1455-20E0-4918-9EEC-37FB7361ECC8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Device/Mobility Strategies</a:t>
          </a:r>
        </a:p>
      </dgm:t>
    </dgm:pt>
    <dgm:pt modelId="{1CFBA369-7334-4EA6-B4FC-1F99F3686318}" type="parTrans" cxnId="{BB55EC15-0295-4FC0-8489-032B56406014}">
      <dgm:prSet/>
      <dgm:spPr/>
      <dgm:t>
        <a:bodyPr/>
        <a:lstStyle/>
        <a:p>
          <a:endParaRPr lang="en-US" sz="1800" noProof="0" dirty="0"/>
        </a:p>
      </dgm:t>
    </dgm:pt>
    <dgm:pt modelId="{5EF75273-6CF4-463F-A68A-E456F35A0B33}" type="sibTrans" cxnId="{BB55EC15-0295-4FC0-8489-032B56406014}">
      <dgm:prSet/>
      <dgm:spPr/>
      <dgm:t>
        <a:bodyPr/>
        <a:lstStyle/>
        <a:p>
          <a:endParaRPr lang="en-US" sz="1800" noProof="0" dirty="0"/>
        </a:p>
      </dgm:t>
    </dgm:pt>
    <dgm:pt modelId="{2DCD5EA2-61FC-4351-BE92-DD47BFB6BE5A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Social Business</a:t>
          </a:r>
        </a:p>
      </dgm:t>
    </dgm:pt>
    <dgm:pt modelId="{93951163-74DF-4E3C-A612-9507478C62CA}" type="parTrans" cxnId="{14DE4BE7-8E5E-4D19-9035-F3FD12971504}">
      <dgm:prSet/>
      <dgm:spPr/>
      <dgm:t>
        <a:bodyPr/>
        <a:lstStyle/>
        <a:p>
          <a:endParaRPr lang="en-US" sz="1800" noProof="0" dirty="0"/>
        </a:p>
      </dgm:t>
    </dgm:pt>
    <dgm:pt modelId="{A9FC5DB9-3796-495B-A84B-5E67806CEC3A}" type="sibTrans" cxnId="{14DE4BE7-8E5E-4D19-9035-F3FD12971504}">
      <dgm:prSet/>
      <dgm:spPr/>
      <dgm:t>
        <a:bodyPr/>
        <a:lstStyle/>
        <a:p>
          <a:endParaRPr lang="en-US" sz="1800" noProof="0" dirty="0"/>
        </a:p>
      </dgm:t>
    </dgm:pt>
    <dgm:pt modelId="{7C5B38EE-37F7-4514-B866-0E0F7074C34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eCommerce</a:t>
          </a:r>
        </a:p>
      </dgm:t>
    </dgm:pt>
    <dgm:pt modelId="{6A3DBC18-D999-4CE5-8EBB-52F8DA2AF4FB}" type="parTrans" cxnId="{ACE1D9DC-D992-4BAB-865E-56D2C8A81F17}">
      <dgm:prSet/>
      <dgm:spPr/>
      <dgm:t>
        <a:bodyPr/>
        <a:lstStyle/>
        <a:p>
          <a:endParaRPr lang="en-US" sz="1800" noProof="0" dirty="0"/>
        </a:p>
      </dgm:t>
    </dgm:pt>
    <dgm:pt modelId="{C1CD72A3-81B0-4B54-9CBE-E321F79987AA}" type="sibTrans" cxnId="{ACE1D9DC-D992-4BAB-865E-56D2C8A81F17}">
      <dgm:prSet/>
      <dgm:spPr/>
      <dgm:t>
        <a:bodyPr/>
        <a:lstStyle/>
        <a:p>
          <a:endParaRPr lang="en-US" sz="1800" noProof="0" dirty="0"/>
        </a:p>
      </dgm:t>
    </dgm:pt>
    <dgm:pt modelId="{A0E336FC-18E6-45F2-8394-BFE7C749A40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Enterprise Applications</a:t>
          </a:r>
        </a:p>
      </dgm:t>
    </dgm:pt>
    <dgm:pt modelId="{8495C7D2-3CAD-48B3-86B4-9B45076D0911}" type="parTrans" cxnId="{659C7B94-E4B7-42F1-A952-29F36D3F5AD2}">
      <dgm:prSet/>
      <dgm:spPr/>
      <dgm:t>
        <a:bodyPr/>
        <a:lstStyle/>
        <a:p>
          <a:endParaRPr lang="en-US" sz="1800" noProof="0" dirty="0"/>
        </a:p>
      </dgm:t>
    </dgm:pt>
    <dgm:pt modelId="{1423E951-5B26-440A-96A3-5B0368E19E35}" type="sibTrans" cxnId="{659C7B94-E4B7-42F1-A952-29F36D3F5AD2}">
      <dgm:prSet/>
      <dgm:spPr/>
      <dgm:t>
        <a:bodyPr/>
        <a:lstStyle/>
        <a:p>
          <a:endParaRPr lang="en-US" sz="1800" noProof="0" dirty="0"/>
        </a:p>
      </dgm:t>
    </dgm:pt>
    <dgm:pt modelId="{8422124F-511F-4E8A-BE0C-2DD2CCBE004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Data Management</a:t>
          </a:r>
        </a:p>
      </dgm:t>
    </dgm:pt>
    <dgm:pt modelId="{35339E78-0DB9-40CB-9F4F-D264457E207D}" type="parTrans" cxnId="{5856169C-EE98-4A0B-9D19-66220A06B183}">
      <dgm:prSet/>
      <dgm:spPr/>
      <dgm:t>
        <a:bodyPr/>
        <a:lstStyle/>
        <a:p>
          <a:endParaRPr lang="en-US" sz="1800" noProof="0" dirty="0"/>
        </a:p>
      </dgm:t>
    </dgm:pt>
    <dgm:pt modelId="{6F47ACAD-1954-47A9-88A1-4ADE3AF2B2EE}" type="sibTrans" cxnId="{5856169C-EE98-4A0B-9D19-66220A06B183}">
      <dgm:prSet/>
      <dgm:spPr/>
      <dgm:t>
        <a:bodyPr/>
        <a:lstStyle/>
        <a:p>
          <a:endParaRPr lang="en-US" sz="1800" noProof="0" dirty="0"/>
        </a:p>
      </dgm:t>
    </dgm:pt>
    <dgm:pt modelId="{3B19E389-A5C0-48C4-AFA9-A01A98022AE9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Big Data &amp; Analytics</a:t>
          </a:r>
        </a:p>
      </dgm:t>
    </dgm:pt>
    <dgm:pt modelId="{C2DA1417-CD0F-45C6-B39E-5CA24484A94B}" type="parTrans" cxnId="{A48C53E3-9EB2-461B-9DEB-A291A0BBAA4D}">
      <dgm:prSet/>
      <dgm:spPr/>
      <dgm:t>
        <a:bodyPr/>
        <a:lstStyle/>
        <a:p>
          <a:endParaRPr lang="en-US" sz="1800" noProof="0" dirty="0"/>
        </a:p>
      </dgm:t>
    </dgm:pt>
    <dgm:pt modelId="{9900DD19-3AF9-44D1-8A4C-77A13F5957DD}" type="sibTrans" cxnId="{A48C53E3-9EB2-461B-9DEB-A291A0BBAA4D}">
      <dgm:prSet/>
      <dgm:spPr/>
      <dgm:t>
        <a:bodyPr/>
        <a:lstStyle/>
        <a:p>
          <a:endParaRPr lang="en-US" sz="1800" noProof="0" dirty="0"/>
        </a:p>
      </dgm:t>
    </dgm:pt>
    <dgm:pt modelId="{795CFB41-B6C9-4CEE-879D-4500F85C719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Cognitive Computing</a:t>
          </a:r>
        </a:p>
      </dgm:t>
    </dgm:pt>
    <dgm:pt modelId="{DC6313F8-39D5-4E5D-A0A7-3E1367E902DA}" type="parTrans" cxnId="{61092A57-AAEF-4050-A241-3CEB66230C48}">
      <dgm:prSet/>
      <dgm:spPr/>
      <dgm:t>
        <a:bodyPr/>
        <a:lstStyle/>
        <a:p>
          <a:endParaRPr lang="en-US" sz="1800" noProof="0" dirty="0"/>
        </a:p>
      </dgm:t>
    </dgm:pt>
    <dgm:pt modelId="{EC4969E3-30EA-4B3C-9D95-7FAB40A60D7A}" type="sibTrans" cxnId="{61092A57-AAEF-4050-A241-3CEB66230C48}">
      <dgm:prSet/>
      <dgm:spPr/>
      <dgm:t>
        <a:bodyPr/>
        <a:lstStyle/>
        <a:p>
          <a:endParaRPr lang="en-US" sz="1800" noProof="0" dirty="0"/>
        </a:p>
      </dgm:t>
    </dgm:pt>
    <dgm:pt modelId="{8A442F4A-DF00-489A-B6A5-6F7C44D6B3B1}">
      <dgm:prSet phldrT="[Text]" custT="1"/>
      <dgm:spPr>
        <a:solidFill>
          <a:srgbClr val="FF9933"/>
        </a:solidFill>
      </dgm:spPr>
      <dgm:t>
        <a:bodyPr/>
        <a:lstStyle/>
        <a:p>
          <a:r>
            <a:rPr lang="en-US" sz="1400" noProof="0" dirty="0"/>
            <a:t>Operating Model Transformation</a:t>
          </a:r>
        </a:p>
      </dgm:t>
    </dgm:pt>
    <dgm:pt modelId="{9BC82584-253D-4F70-B69A-93799A88BD2A}" type="sibTrans" cxnId="{1843E3A9-544F-4D35-85E0-6339B47D0C81}">
      <dgm:prSet/>
      <dgm:spPr/>
      <dgm:t>
        <a:bodyPr/>
        <a:lstStyle/>
        <a:p>
          <a:endParaRPr lang="en-US" sz="600" noProof="0" dirty="0"/>
        </a:p>
      </dgm:t>
    </dgm:pt>
    <dgm:pt modelId="{E68D9FE3-7D54-4167-8FCF-901F19D184FF}" type="parTrans" cxnId="{1843E3A9-544F-4D35-85E0-6339B47D0C81}">
      <dgm:prSet/>
      <dgm:spPr/>
      <dgm:t>
        <a:bodyPr/>
        <a:lstStyle/>
        <a:p>
          <a:endParaRPr lang="en-US" sz="600" noProof="0" dirty="0"/>
        </a:p>
      </dgm:t>
    </dgm:pt>
    <dgm:pt modelId="{6BC92C79-DCAD-4CE9-A1CC-CB2A8E45EA8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Enterprise Infrastructure</a:t>
          </a:r>
        </a:p>
      </dgm:t>
    </dgm:pt>
    <dgm:pt modelId="{4DEA1E05-24A5-4FC6-BDFC-4A1310177C6B}" type="parTrans" cxnId="{FBC6E3CB-D9B5-4C44-9D55-F8C516FA98D2}">
      <dgm:prSet/>
      <dgm:spPr/>
      <dgm:t>
        <a:bodyPr/>
        <a:lstStyle/>
        <a:p>
          <a:endParaRPr lang="en-US" sz="1800" noProof="0" dirty="0"/>
        </a:p>
      </dgm:t>
    </dgm:pt>
    <dgm:pt modelId="{5EB8798F-99E6-4997-86FB-200E90090E96}" type="sibTrans" cxnId="{FBC6E3CB-D9B5-4C44-9D55-F8C516FA98D2}">
      <dgm:prSet/>
      <dgm:spPr/>
      <dgm:t>
        <a:bodyPr/>
        <a:lstStyle/>
        <a:p>
          <a:endParaRPr lang="en-US" sz="1800" noProof="0" dirty="0"/>
        </a:p>
      </dgm:t>
    </dgm:pt>
    <dgm:pt modelId="{2E383037-2D20-4391-B2A7-D500F151126C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 err="1">
              <a:solidFill>
                <a:schemeClr val="tx1">
                  <a:lumMod val="85000"/>
                  <a:lumOff val="15000"/>
                </a:schemeClr>
              </a:solidFill>
            </a:rPr>
            <a:t>AppDev</a:t>
          </a:r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 &amp; App Provisioning</a:t>
          </a:r>
        </a:p>
      </dgm:t>
    </dgm:pt>
    <dgm:pt modelId="{AE8FD85D-5F72-4DF4-8F1E-D8FF7A58D597}" type="parTrans" cxnId="{7DF0DA0E-0B1E-4808-BF54-36C865CCC13B}">
      <dgm:prSet/>
      <dgm:spPr/>
      <dgm:t>
        <a:bodyPr/>
        <a:lstStyle/>
        <a:p>
          <a:endParaRPr lang="en-US" sz="1800" noProof="0" dirty="0"/>
        </a:p>
      </dgm:t>
    </dgm:pt>
    <dgm:pt modelId="{7A9D05F5-801C-4EFD-92EE-6A69DC59E313}" type="sibTrans" cxnId="{7DF0DA0E-0B1E-4808-BF54-36C865CCC13B}">
      <dgm:prSet/>
      <dgm:spPr/>
      <dgm:t>
        <a:bodyPr/>
        <a:lstStyle/>
        <a:p>
          <a:endParaRPr lang="en-US" sz="1800" noProof="0" dirty="0"/>
        </a:p>
      </dgm:t>
    </dgm:pt>
    <dgm:pt modelId="{D5952BCD-FE83-4245-8435-8989C5963A25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DevOps</a:t>
          </a:r>
        </a:p>
      </dgm:t>
    </dgm:pt>
    <dgm:pt modelId="{B82B8E5E-BC08-4F4A-A99E-35B3E7C992D3}" type="parTrans" cxnId="{ABF022C0-472C-414E-9ECE-5FCFC539B50D}">
      <dgm:prSet/>
      <dgm:spPr/>
      <dgm:t>
        <a:bodyPr/>
        <a:lstStyle/>
        <a:p>
          <a:endParaRPr lang="en-US" sz="1800" noProof="0" dirty="0"/>
        </a:p>
      </dgm:t>
    </dgm:pt>
    <dgm:pt modelId="{568025F6-DAC3-464C-82C4-6869FBEB7FB0}" type="sibTrans" cxnId="{ABF022C0-472C-414E-9ECE-5FCFC539B50D}">
      <dgm:prSet/>
      <dgm:spPr/>
      <dgm:t>
        <a:bodyPr/>
        <a:lstStyle/>
        <a:p>
          <a:endParaRPr lang="en-US" sz="1800" noProof="0" dirty="0"/>
        </a:p>
      </dgm:t>
    </dgm:pt>
    <dgm:pt modelId="{3304557B-DB26-46B8-8630-35761B5B5ED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Cloud Strategies</a:t>
          </a:r>
        </a:p>
      </dgm:t>
    </dgm:pt>
    <dgm:pt modelId="{69932D77-8CFD-484E-9C41-F8AD030C720E}" type="parTrans" cxnId="{7CB78573-C9FF-479F-B8F4-DCF9AC557753}">
      <dgm:prSet/>
      <dgm:spPr/>
      <dgm:t>
        <a:bodyPr/>
        <a:lstStyle/>
        <a:p>
          <a:endParaRPr lang="en-US" sz="1800" noProof="0" dirty="0"/>
        </a:p>
      </dgm:t>
    </dgm:pt>
    <dgm:pt modelId="{C5FBC46F-8355-4A30-BE31-3C65728A6058}" type="sibTrans" cxnId="{7CB78573-C9FF-479F-B8F4-DCF9AC557753}">
      <dgm:prSet/>
      <dgm:spPr/>
      <dgm:t>
        <a:bodyPr/>
        <a:lstStyle/>
        <a:p>
          <a:endParaRPr lang="en-US" sz="1800" noProof="0" dirty="0"/>
        </a:p>
      </dgm:t>
    </dgm:pt>
    <dgm:pt modelId="{B0E16BD6-957C-4D43-B0E1-DAEDE1E91B99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Transformative Tech: IoT, 3D Print &amp; Robotics </a:t>
          </a:r>
        </a:p>
      </dgm:t>
    </dgm:pt>
    <dgm:pt modelId="{31D75EAC-24BC-4D53-8E17-8D73A34D8AA9}" type="parTrans" cxnId="{FAAF06C2-94BD-40A1-8D9C-2B2CBDD44A9F}">
      <dgm:prSet/>
      <dgm:spPr/>
      <dgm:t>
        <a:bodyPr/>
        <a:lstStyle/>
        <a:p>
          <a:endParaRPr lang="en-US" sz="1800" noProof="0" dirty="0"/>
        </a:p>
      </dgm:t>
    </dgm:pt>
    <dgm:pt modelId="{AD36A709-E995-4D22-9E5D-CA4FE5BCBCE9}" type="sibTrans" cxnId="{FAAF06C2-94BD-40A1-8D9C-2B2CBDD44A9F}">
      <dgm:prSet/>
      <dgm:spPr/>
      <dgm:t>
        <a:bodyPr/>
        <a:lstStyle/>
        <a:p>
          <a:endParaRPr lang="en-US" sz="1800" noProof="0" dirty="0"/>
        </a:p>
      </dgm:t>
    </dgm:pt>
    <dgm:pt modelId="{2CE01450-7EF9-472C-8BCB-CBCB0E2EA640}">
      <dgm:prSet phldrT="[Text]" custT="1"/>
      <dgm:spPr/>
      <dgm:t>
        <a:bodyPr/>
        <a:lstStyle/>
        <a:p>
          <a:r>
            <a:rPr lang="en-US" sz="1000" noProof="0" dirty="0"/>
            <a:t>Vendor Sourcing &amp; Management</a:t>
          </a:r>
        </a:p>
      </dgm:t>
    </dgm:pt>
    <dgm:pt modelId="{4D3B5C56-94AB-4AAA-AC06-80C30ED342B3}" type="parTrans" cxnId="{F5C659AF-7954-45B0-9A09-9F1189A29CC1}">
      <dgm:prSet/>
      <dgm:spPr/>
      <dgm:t>
        <a:bodyPr/>
        <a:lstStyle/>
        <a:p>
          <a:endParaRPr lang="en-US" sz="1800" noProof="0" dirty="0"/>
        </a:p>
      </dgm:t>
    </dgm:pt>
    <dgm:pt modelId="{546814AC-8C50-48D4-9DF6-33FD40DDCE89}" type="sibTrans" cxnId="{F5C659AF-7954-45B0-9A09-9F1189A29CC1}">
      <dgm:prSet/>
      <dgm:spPr/>
      <dgm:t>
        <a:bodyPr/>
        <a:lstStyle/>
        <a:p>
          <a:endParaRPr lang="en-US" sz="1800" noProof="0" dirty="0"/>
        </a:p>
      </dgm:t>
    </dgm:pt>
    <dgm:pt modelId="{9D1AF3B8-7693-4B55-98FC-D84A5EDA9B43}">
      <dgm:prSet phldrT="[Text]" custT="1"/>
      <dgm:spPr/>
      <dgm:t>
        <a:bodyPr/>
        <a:lstStyle/>
        <a:p>
          <a:r>
            <a:rPr lang="en-US" sz="1000" noProof="0" dirty="0"/>
            <a:t>IT Talent &amp; Skills Management</a:t>
          </a:r>
        </a:p>
      </dgm:t>
    </dgm:pt>
    <dgm:pt modelId="{B87C1C87-DBDA-4040-A0E4-39AD2F6C5CE7}" type="parTrans" cxnId="{0AFAC3A7-704D-488F-B11B-0EE1160F26B3}">
      <dgm:prSet/>
      <dgm:spPr/>
      <dgm:t>
        <a:bodyPr/>
        <a:lstStyle/>
        <a:p>
          <a:endParaRPr lang="en-US" sz="1800" noProof="0" dirty="0"/>
        </a:p>
      </dgm:t>
    </dgm:pt>
    <dgm:pt modelId="{D14F2FCA-5274-4124-9C77-0BCF6B04025D}" type="sibTrans" cxnId="{0AFAC3A7-704D-488F-B11B-0EE1160F26B3}">
      <dgm:prSet/>
      <dgm:spPr/>
      <dgm:t>
        <a:bodyPr/>
        <a:lstStyle/>
        <a:p>
          <a:endParaRPr lang="en-US" sz="1800" noProof="0" dirty="0"/>
        </a:p>
      </dgm:t>
    </dgm:pt>
    <dgm:pt modelId="{F014A48F-9E2F-474B-8F97-1763CA44DD23}">
      <dgm:prSet phldrT="[Text]" custT="1"/>
      <dgm:spPr/>
      <dgm:t>
        <a:bodyPr/>
        <a:lstStyle/>
        <a:p>
          <a:r>
            <a:rPr lang="en-US" sz="1000" noProof="0" dirty="0"/>
            <a:t>Outsourcing/ Services Provisioning</a:t>
          </a:r>
        </a:p>
      </dgm:t>
    </dgm:pt>
    <dgm:pt modelId="{EEBD4716-F172-41E6-AA53-FA5FA7E20D34}" type="parTrans" cxnId="{BE10FA73-20A2-4529-8303-44DD9933930C}">
      <dgm:prSet/>
      <dgm:spPr/>
      <dgm:t>
        <a:bodyPr/>
        <a:lstStyle/>
        <a:p>
          <a:endParaRPr lang="en-US" sz="1800" noProof="0" dirty="0"/>
        </a:p>
      </dgm:t>
    </dgm:pt>
    <dgm:pt modelId="{5FC858FD-C3F0-4F9E-BF70-E01CBF2246C1}" type="sibTrans" cxnId="{BE10FA73-20A2-4529-8303-44DD9933930C}">
      <dgm:prSet/>
      <dgm:spPr/>
      <dgm:t>
        <a:bodyPr/>
        <a:lstStyle/>
        <a:p>
          <a:endParaRPr lang="en-US" sz="1800" noProof="0" dirty="0"/>
        </a:p>
      </dgm:t>
    </dgm:pt>
    <dgm:pt modelId="{2D99E00C-A406-4505-9CE7-11BCF4B25458}">
      <dgm:prSet phldrT="[Text]" custT="1"/>
      <dgm:spPr/>
      <dgm:t>
        <a:bodyPr/>
        <a:lstStyle/>
        <a:p>
          <a:r>
            <a:rPr lang="en-US" sz="1000" noProof="0" dirty="0"/>
            <a:t>IT Organizational Development</a:t>
          </a:r>
        </a:p>
      </dgm:t>
    </dgm:pt>
    <dgm:pt modelId="{B2FDFCC4-251D-45E0-865B-36FF2216BDCF}" type="parTrans" cxnId="{37C66F47-2E07-4F59-BCDA-2A15E75484D6}">
      <dgm:prSet/>
      <dgm:spPr/>
      <dgm:t>
        <a:bodyPr/>
        <a:lstStyle/>
        <a:p>
          <a:endParaRPr lang="en-US" sz="1800" noProof="0" dirty="0"/>
        </a:p>
      </dgm:t>
    </dgm:pt>
    <dgm:pt modelId="{FDA04391-FF4D-4950-96A2-1557E9140BC5}" type="sibTrans" cxnId="{37C66F47-2E07-4F59-BCDA-2A15E75484D6}">
      <dgm:prSet/>
      <dgm:spPr/>
      <dgm:t>
        <a:bodyPr/>
        <a:lstStyle/>
        <a:p>
          <a:endParaRPr lang="en-US" sz="1800" noProof="0" dirty="0"/>
        </a:p>
      </dgm:t>
    </dgm:pt>
    <dgm:pt modelId="{544DFBDA-3443-492B-9129-03C58566718A}">
      <dgm:prSet phldrT="[Text]" custT="1"/>
      <dgm:spPr/>
      <dgm:t>
        <a:bodyPr/>
        <a:lstStyle/>
        <a:p>
          <a:r>
            <a:rPr lang="en-US" sz="1000" noProof="0" dirty="0"/>
            <a:t>Technology Training</a:t>
          </a:r>
        </a:p>
      </dgm:t>
    </dgm:pt>
    <dgm:pt modelId="{4E911671-4A12-425D-AA46-99C09E4E772B}" type="parTrans" cxnId="{899F7532-3830-4A8E-9A1A-3EE7DEEEDD09}">
      <dgm:prSet/>
      <dgm:spPr/>
      <dgm:t>
        <a:bodyPr/>
        <a:lstStyle/>
        <a:p>
          <a:endParaRPr lang="en-US" sz="1800" noProof="0" dirty="0"/>
        </a:p>
      </dgm:t>
    </dgm:pt>
    <dgm:pt modelId="{241BEC50-FFC3-4BEE-B4A3-AA6BF44F1624}" type="sibTrans" cxnId="{899F7532-3830-4A8E-9A1A-3EE7DEEEDD09}">
      <dgm:prSet/>
      <dgm:spPr/>
      <dgm:t>
        <a:bodyPr/>
        <a:lstStyle/>
        <a:p>
          <a:endParaRPr lang="en-US" sz="1800" noProof="0" dirty="0"/>
        </a:p>
      </dgm:t>
    </dgm:pt>
    <dgm:pt modelId="{73F8E67D-0B21-4854-BD08-60DB4ADC81D6}" type="pres">
      <dgm:prSet presAssocID="{75E64797-C6E1-4DA6-8327-C5BB25C81A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4971E0-49C7-4CC5-BE7F-AB47FED54A76}" type="pres">
      <dgm:prSet presAssocID="{AC01CDDB-273A-4BAE-AE53-1334AF8A720E}" presName="compNode" presStyleCnt="0"/>
      <dgm:spPr/>
    </dgm:pt>
    <dgm:pt modelId="{7C635BD4-5B00-435B-A7FF-8EAD61204090}" type="pres">
      <dgm:prSet presAssocID="{AC01CDDB-273A-4BAE-AE53-1334AF8A720E}" presName="aNode" presStyleLbl="bgShp" presStyleIdx="0" presStyleCnt="5" custLinFactNeighborX="15504"/>
      <dgm:spPr/>
      <dgm:t>
        <a:bodyPr/>
        <a:lstStyle/>
        <a:p>
          <a:endParaRPr lang="en-US"/>
        </a:p>
      </dgm:t>
    </dgm:pt>
    <dgm:pt modelId="{25E9DAD1-C5FD-401E-8027-F048ADAB8206}" type="pres">
      <dgm:prSet presAssocID="{AC01CDDB-273A-4BAE-AE53-1334AF8A720E}" presName="textNode" presStyleLbl="bgShp" presStyleIdx="0" presStyleCnt="5"/>
      <dgm:spPr/>
      <dgm:t>
        <a:bodyPr/>
        <a:lstStyle/>
        <a:p>
          <a:endParaRPr lang="en-US"/>
        </a:p>
      </dgm:t>
    </dgm:pt>
    <dgm:pt modelId="{518FA491-C643-4643-9957-73B1B9965E2B}" type="pres">
      <dgm:prSet presAssocID="{AC01CDDB-273A-4BAE-AE53-1334AF8A720E}" presName="compChildNode" presStyleCnt="0"/>
      <dgm:spPr/>
    </dgm:pt>
    <dgm:pt modelId="{187F400B-CD8D-4DB7-A6FA-2463E1C3498E}" type="pres">
      <dgm:prSet presAssocID="{AC01CDDB-273A-4BAE-AE53-1334AF8A720E}" presName="theInnerList" presStyleCnt="0"/>
      <dgm:spPr/>
    </dgm:pt>
    <dgm:pt modelId="{7814795F-44A8-471B-BFF0-79F50BE38051}" type="pres">
      <dgm:prSet presAssocID="{0938F42D-1E2A-4288-8503-3865F969910C}" presName="childNode" presStyleLbl="node1" presStyleIdx="0" presStyleCnt="25" custScaleX="96104" custScaleY="2000000" custLinFactY="-300000" custLinFactNeighborX="17524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52B98-DE94-4E37-BCCC-38341B52A661}" type="pres">
      <dgm:prSet presAssocID="{0938F42D-1E2A-4288-8503-3865F969910C}" presName="aSpace2" presStyleCnt="0"/>
      <dgm:spPr/>
    </dgm:pt>
    <dgm:pt modelId="{C8EC1D3B-7367-4BB1-A981-E4D9AF323E38}" type="pres">
      <dgm:prSet presAssocID="{67D2F81E-10B9-49BF-9CC7-0E8D40300DFE}" presName="childNode" presStyleLbl="node1" presStyleIdx="1" presStyleCnt="25" custScaleX="96104" custScaleY="2000000" custLinFactY="-200000" custLinFactNeighborX="17524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49B5B2-DFEA-488A-AE07-2F6579601DBA}" type="pres">
      <dgm:prSet presAssocID="{67D2F81E-10B9-49BF-9CC7-0E8D40300DFE}" presName="aSpace2" presStyleCnt="0"/>
      <dgm:spPr/>
    </dgm:pt>
    <dgm:pt modelId="{96DD9BA5-7A7F-4DAF-855F-63F22637CC98}" type="pres">
      <dgm:prSet presAssocID="{08B5E06E-E8D5-493C-A111-17B7E9497ED1}" presName="childNode" presStyleLbl="node1" presStyleIdx="2" presStyleCnt="25" custScaleX="96104" custScaleY="2000000" custLinFactY="-100000" custLinFactNeighborX="17524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A60DE-41DC-4817-897B-F9E334773556}" type="pres">
      <dgm:prSet presAssocID="{08B5E06E-E8D5-493C-A111-17B7E9497ED1}" presName="aSpace2" presStyleCnt="0"/>
      <dgm:spPr/>
    </dgm:pt>
    <dgm:pt modelId="{FF32A87F-F4F5-4109-AEFD-2E2338718F81}" type="pres">
      <dgm:prSet presAssocID="{B916E42C-C2AE-4800-BA82-9C044E750506}" presName="childNode" presStyleLbl="node1" presStyleIdx="3" presStyleCnt="25" custScaleX="96104" custScaleY="2000000" custLinFactY="-4992" custLinFactNeighborX="1752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EF21F-AE3F-427F-A549-8A129E5679C7}" type="pres">
      <dgm:prSet presAssocID="{B916E42C-C2AE-4800-BA82-9C044E750506}" presName="aSpace2" presStyleCnt="0"/>
      <dgm:spPr/>
    </dgm:pt>
    <dgm:pt modelId="{EB177351-353A-46F7-A9C7-CC2498E341AB}" type="pres">
      <dgm:prSet presAssocID="{4DDAEF30-BBB2-49ED-8DB8-60B6AFCE2CBA}" presName="childNode" presStyleLbl="node1" presStyleIdx="4" presStyleCnt="25" custScaleX="96104" custScaleY="2000000" custLinFactY="100000" custLinFactNeighborX="17524" custLinFactNeighborY="141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F77E6-3D03-4157-88D3-F0190AE11BDA}" type="pres">
      <dgm:prSet presAssocID="{AC01CDDB-273A-4BAE-AE53-1334AF8A720E}" presName="aSpace" presStyleCnt="0"/>
      <dgm:spPr/>
    </dgm:pt>
    <dgm:pt modelId="{782413B3-B0D5-49EB-926C-552CF78745B4}" type="pres">
      <dgm:prSet presAssocID="{D078DD5E-7814-4431-8E2A-6E94DB9DC4B6}" presName="compNode" presStyleCnt="0"/>
      <dgm:spPr/>
    </dgm:pt>
    <dgm:pt modelId="{FF97067B-4D13-4F21-87E8-590CBB87E29A}" type="pres">
      <dgm:prSet presAssocID="{D078DD5E-7814-4431-8E2A-6E94DB9DC4B6}" presName="aNode" presStyleLbl="bgShp" presStyleIdx="1" presStyleCnt="5" custLinFactNeighborX="13542"/>
      <dgm:spPr/>
      <dgm:t>
        <a:bodyPr/>
        <a:lstStyle/>
        <a:p>
          <a:endParaRPr lang="en-US"/>
        </a:p>
      </dgm:t>
    </dgm:pt>
    <dgm:pt modelId="{F617E2CC-A824-4A9B-ABCB-5940FD7EBFCF}" type="pres">
      <dgm:prSet presAssocID="{D078DD5E-7814-4431-8E2A-6E94DB9DC4B6}" presName="textNode" presStyleLbl="bgShp" presStyleIdx="1" presStyleCnt="5"/>
      <dgm:spPr/>
      <dgm:t>
        <a:bodyPr/>
        <a:lstStyle/>
        <a:p>
          <a:endParaRPr lang="en-US"/>
        </a:p>
      </dgm:t>
    </dgm:pt>
    <dgm:pt modelId="{C1680C48-2F2A-4E55-A65D-09C231F25E43}" type="pres">
      <dgm:prSet presAssocID="{D078DD5E-7814-4431-8E2A-6E94DB9DC4B6}" presName="compChildNode" presStyleCnt="0"/>
      <dgm:spPr/>
    </dgm:pt>
    <dgm:pt modelId="{3569F207-8EF1-497C-992A-0F4DF4A85CAE}" type="pres">
      <dgm:prSet presAssocID="{D078DD5E-7814-4431-8E2A-6E94DB9DC4B6}" presName="theInnerList" presStyleCnt="0"/>
      <dgm:spPr/>
    </dgm:pt>
    <dgm:pt modelId="{89DB5AAF-3DCD-4EC6-A419-0712FA6F6ACA}" type="pres">
      <dgm:prSet presAssocID="{8DA3EC0B-1C03-47E6-8C25-91BC031335CC}" presName="childNode" presStyleLbl="node1" presStyleIdx="5" presStyleCnt="25" custScaleX="96104" custScaleY="2000000" custLinFactY="-300000" custLinFactNeighborX="16925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7D35A-6D35-4431-8384-A2AD863D5A0B}" type="pres">
      <dgm:prSet presAssocID="{8DA3EC0B-1C03-47E6-8C25-91BC031335CC}" presName="aSpace2" presStyleCnt="0"/>
      <dgm:spPr/>
    </dgm:pt>
    <dgm:pt modelId="{D4B884D5-02D4-4414-A4C4-CC5D8A03DF38}" type="pres">
      <dgm:prSet presAssocID="{D4CF1455-20E0-4918-9EEC-37FB7361ECC8}" presName="childNode" presStyleLbl="node1" presStyleIdx="6" presStyleCnt="25" custScaleX="96104" custScaleY="2000000" custLinFactY="-200000" custLinFactNeighborX="16925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F3BB1-20E4-4AEA-A31C-121439C06072}" type="pres">
      <dgm:prSet presAssocID="{D4CF1455-20E0-4918-9EEC-37FB7361ECC8}" presName="aSpace2" presStyleCnt="0"/>
      <dgm:spPr/>
    </dgm:pt>
    <dgm:pt modelId="{0D151A34-949B-4C8A-A6A6-E281E698F4AF}" type="pres">
      <dgm:prSet presAssocID="{81202E7E-4D41-4AC3-A83D-C7A9743AB6F1}" presName="childNode" presStyleLbl="node1" presStyleIdx="7" presStyleCnt="25" custScaleX="96104" custScaleY="2000000" custLinFactY="-100000" custLinFactNeighborX="16925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BDDCD-C2A6-415B-B0C5-53F713FCAF25}" type="pres">
      <dgm:prSet presAssocID="{81202E7E-4D41-4AC3-A83D-C7A9743AB6F1}" presName="aSpace2" presStyleCnt="0"/>
      <dgm:spPr/>
    </dgm:pt>
    <dgm:pt modelId="{48FEDA81-C696-48CC-8EF7-E8349E85EDF6}" type="pres">
      <dgm:prSet presAssocID="{2DCD5EA2-61FC-4351-BE92-DD47BFB6BE5A}" presName="childNode" presStyleLbl="node1" presStyleIdx="8" presStyleCnt="25" custScaleX="96104" custScaleY="2000000" custLinFactNeighborX="16925" custLinFactNeighborY="-32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86F3C-8415-4CED-A179-F18E6C3FA109}" type="pres">
      <dgm:prSet presAssocID="{2DCD5EA2-61FC-4351-BE92-DD47BFB6BE5A}" presName="aSpace2" presStyleCnt="0"/>
      <dgm:spPr/>
    </dgm:pt>
    <dgm:pt modelId="{AC793CBD-0EE8-47D5-93FC-A6D7E713EC49}" type="pres">
      <dgm:prSet presAssocID="{7C5B38EE-37F7-4514-B866-0E0F7074C342}" presName="childNode" presStyleLbl="node1" presStyleIdx="9" presStyleCnt="25" custScaleX="96104" custScaleY="2000000" custLinFactY="100000" custLinFactNeighborX="16925" custLinFactNeighborY="141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C0DCF-768B-4CB0-B75D-E07051078DD5}" type="pres">
      <dgm:prSet presAssocID="{D078DD5E-7814-4431-8E2A-6E94DB9DC4B6}" presName="aSpace" presStyleCnt="0"/>
      <dgm:spPr/>
    </dgm:pt>
    <dgm:pt modelId="{7760B2E2-47AE-43BA-BB6E-EEF5BEFF2B4F}" type="pres">
      <dgm:prSet presAssocID="{1E8EE947-2AD6-4103-B353-852013CB0439}" presName="compNode" presStyleCnt="0"/>
      <dgm:spPr/>
    </dgm:pt>
    <dgm:pt modelId="{9760C72E-C69A-4164-A1C3-D63CD789330A}" type="pres">
      <dgm:prSet presAssocID="{1E8EE947-2AD6-4103-B353-852013CB0439}" presName="aNode" presStyleLbl="bgShp" presStyleIdx="2" presStyleCnt="5" custLinFactNeighborX="7793"/>
      <dgm:spPr/>
      <dgm:t>
        <a:bodyPr/>
        <a:lstStyle/>
        <a:p>
          <a:endParaRPr lang="en-US"/>
        </a:p>
      </dgm:t>
    </dgm:pt>
    <dgm:pt modelId="{2FEB2DE2-2C0F-427A-85BB-76FE7FD3CF96}" type="pres">
      <dgm:prSet presAssocID="{1E8EE947-2AD6-4103-B353-852013CB0439}" presName="textNode" presStyleLbl="bgShp" presStyleIdx="2" presStyleCnt="5"/>
      <dgm:spPr/>
      <dgm:t>
        <a:bodyPr/>
        <a:lstStyle/>
        <a:p>
          <a:endParaRPr lang="en-US"/>
        </a:p>
      </dgm:t>
    </dgm:pt>
    <dgm:pt modelId="{A28C356F-A0C2-4DBE-8383-3EA6972A7D71}" type="pres">
      <dgm:prSet presAssocID="{1E8EE947-2AD6-4103-B353-852013CB0439}" presName="compChildNode" presStyleCnt="0"/>
      <dgm:spPr/>
    </dgm:pt>
    <dgm:pt modelId="{E4114B9D-23D2-4444-8B13-DBB42534A359}" type="pres">
      <dgm:prSet presAssocID="{1E8EE947-2AD6-4103-B353-852013CB0439}" presName="theInnerList" presStyleCnt="0"/>
      <dgm:spPr/>
    </dgm:pt>
    <dgm:pt modelId="{CCEED663-888E-425C-99DD-1D5F34D49FF3}" type="pres">
      <dgm:prSet presAssocID="{25744A29-3EB0-47F9-A5A3-DFF2D56CFD31}" presName="childNode" presStyleLbl="node1" presStyleIdx="10" presStyleCnt="25" custScaleX="96104" custScaleY="2000000" custLinFactY="-300000" custLinFactNeighborX="9741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DDABD-154F-46D2-B351-8C93707CB2E7}" type="pres">
      <dgm:prSet presAssocID="{25744A29-3EB0-47F9-A5A3-DFF2D56CFD31}" presName="aSpace2" presStyleCnt="0"/>
      <dgm:spPr/>
    </dgm:pt>
    <dgm:pt modelId="{BFC1F60C-9475-4075-B577-D043D9406489}" type="pres">
      <dgm:prSet presAssocID="{A0E336FC-18E6-45F2-8394-BFE7C749A40D}" presName="childNode" presStyleLbl="node1" presStyleIdx="11" presStyleCnt="25" custScaleX="96104" custScaleY="2000000" custLinFactY="-200000" custLinFactNeighborX="9741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973B6-6B27-42D9-A32D-1AA3748BA977}" type="pres">
      <dgm:prSet presAssocID="{A0E336FC-18E6-45F2-8394-BFE7C749A40D}" presName="aSpace2" presStyleCnt="0"/>
      <dgm:spPr/>
    </dgm:pt>
    <dgm:pt modelId="{0FE93504-8C51-4E26-B237-636595275472}" type="pres">
      <dgm:prSet presAssocID="{8422124F-511F-4E8A-BE0C-2DD2CCBE0041}" presName="childNode" presStyleLbl="node1" presStyleIdx="12" presStyleCnt="25" custScaleX="96104" custScaleY="2000000" custLinFactY="-100000" custLinFactNeighborX="9741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67F08-B21C-4996-A61B-56D4E56B77E6}" type="pres">
      <dgm:prSet presAssocID="{8422124F-511F-4E8A-BE0C-2DD2CCBE0041}" presName="aSpace2" presStyleCnt="0"/>
      <dgm:spPr/>
    </dgm:pt>
    <dgm:pt modelId="{34875FEC-A9FD-4B60-8EFF-1E9CEA03AAF6}" type="pres">
      <dgm:prSet presAssocID="{3B19E389-A5C0-48C4-AFA9-A01A98022AE9}" presName="childNode" presStyleLbl="node1" presStyleIdx="13" presStyleCnt="25" custScaleX="96104" custScaleY="2000000" custLinFactNeighborX="11951" custLinFactNeighborY="-917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45FBC-9C86-4251-AFAF-70CD93CF2BAD}" type="pres">
      <dgm:prSet presAssocID="{3B19E389-A5C0-48C4-AFA9-A01A98022AE9}" presName="aSpace2" presStyleCnt="0"/>
      <dgm:spPr/>
    </dgm:pt>
    <dgm:pt modelId="{0BF53F0B-8E64-4959-A0E3-325DF973E25C}" type="pres">
      <dgm:prSet presAssocID="{795CFB41-B6C9-4CEE-879D-4500F85C7194}" presName="childNode" presStyleLbl="node1" presStyleIdx="14" presStyleCnt="25" custScaleX="96104" custScaleY="2000000" custLinFactNeighborX="11951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E418E-75D5-4B04-91AF-8ACFC706ECBB}" type="pres">
      <dgm:prSet presAssocID="{1E8EE947-2AD6-4103-B353-852013CB0439}" presName="aSpace" presStyleCnt="0"/>
      <dgm:spPr/>
    </dgm:pt>
    <dgm:pt modelId="{07376694-1A06-4430-AD76-EFBA76E66486}" type="pres">
      <dgm:prSet presAssocID="{8A442F4A-DF00-489A-B6A5-6F7C44D6B3B1}" presName="compNode" presStyleCnt="0"/>
      <dgm:spPr/>
    </dgm:pt>
    <dgm:pt modelId="{20ECF563-37C7-4C66-B982-049B050B5A78}" type="pres">
      <dgm:prSet presAssocID="{8A442F4A-DF00-489A-B6A5-6F7C44D6B3B1}" presName="aNode" presStyleLbl="bgShp" presStyleIdx="3" presStyleCnt="5" custLinFactNeighborX="4080"/>
      <dgm:spPr/>
      <dgm:t>
        <a:bodyPr/>
        <a:lstStyle/>
        <a:p>
          <a:endParaRPr lang="en-US"/>
        </a:p>
      </dgm:t>
    </dgm:pt>
    <dgm:pt modelId="{7A173AFC-272D-4386-B7E6-2567996E3D7B}" type="pres">
      <dgm:prSet presAssocID="{8A442F4A-DF00-489A-B6A5-6F7C44D6B3B1}" presName="textNode" presStyleLbl="bgShp" presStyleIdx="3" presStyleCnt="5"/>
      <dgm:spPr/>
      <dgm:t>
        <a:bodyPr/>
        <a:lstStyle/>
        <a:p>
          <a:endParaRPr lang="en-US"/>
        </a:p>
      </dgm:t>
    </dgm:pt>
    <dgm:pt modelId="{73F885F3-F81D-41E1-8898-567166AA1D03}" type="pres">
      <dgm:prSet presAssocID="{8A442F4A-DF00-489A-B6A5-6F7C44D6B3B1}" presName="compChildNode" presStyleCnt="0"/>
      <dgm:spPr/>
    </dgm:pt>
    <dgm:pt modelId="{76513A01-7CE0-4DF6-88A8-AC7F68C6E372}" type="pres">
      <dgm:prSet presAssocID="{8A442F4A-DF00-489A-B6A5-6F7C44D6B3B1}" presName="theInnerList" presStyleCnt="0"/>
      <dgm:spPr/>
    </dgm:pt>
    <dgm:pt modelId="{CCADD768-4D36-47B5-A113-BF7734BF4C13}" type="pres">
      <dgm:prSet presAssocID="{6BC92C79-DCAD-4CE9-A1CC-CB2A8E45EA81}" presName="childNode" presStyleLbl="node1" presStyleIdx="15" presStyleCnt="25" custScaleX="96104" custScaleY="2000000" custLinFactY="-400000" custLinFactNeighborX="7309" custLinFactNeighborY="-468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CA5B7-DAAB-4DFD-BD53-8DE4959FA4D5}" type="pres">
      <dgm:prSet presAssocID="{6BC92C79-DCAD-4CE9-A1CC-CB2A8E45EA81}" presName="aSpace2" presStyleCnt="0"/>
      <dgm:spPr/>
    </dgm:pt>
    <dgm:pt modelId="{8AF0365D-C50B-4192-A3C4-5323A0F68FCA}" type="pres">
      <dgm:prSet presAssocID="{2E383037-2D20-4391-B2A7-D500F151126C}" presName="childNode" presStyleLbl="node1" presStyleIdx="16" presStyleCnt="25" custScaleX="96104" custScaleY="2000000" custLinFactY="-300000" custLinFactNeighborX="7309" custLinFactNeighborY="-356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120E4-6638-4324-BD29-403F1B56D5B3}" type="pres">
      <dgm:prSet presAssocID="{2E383037-2D20-4391-B2A7-D500F151126C}" presName="aSpace2" presStyleCnt="0"/>
      <dgm:spPr/>
    </dgm:pt>
    <dgm:pt modelId="{72BCCC89-D2D1-4BA6-8B68-E243BA1D1672}" type="pres">
      <dgm:prSet presAssocID="{D5952BCD-FE83-4245-8435-8989C5963A25}" presName="childNode" presStyleLbl="node1" presStyleIdx="17" presStyleCnt="25" custScaleX="96104" custScaleY="2000000" custLinFactY="-200000" custLinFactNeighborX="7309" custLinFactNeighborY="-2450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0B44E-0C76-4DB0-AB33-415349F4DB4A}" type="pres">
      <dgm:prSet presAssocID="{D5952BCD-FE83-4245-8435-8989C5963A25}" presName="aSpace2" presStyleCnt="0"/>
      <dgm:spPr/>
    </dgm:pt>
    <dgm:pt modelId="{CA8D8A34-237A-469A-85A5-735F02628783}" type="pres">
      <dgm:prSet presAssocID="{3304557B-DB26-46B8-8630-35761B5B5EDB}" presName="childNode" presStyleLbl="node1" presStyleIdx="18" presStyleCnt="25" custScaleX="96104" custScaleY="2000000" custLinFactY="-100000" custLinFactNeighborX="7309" custLinFactNeighborY="-133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9EDC6-2938-45A0-868D-BC71F55B7D5C}" type="pres">
      <dgm:prSet presAssocID="{3304557B-DB26-46B8-8630-35761B5B5EDB}" presName="aSpace2" presStyleCnt="0"/>
      <dgm:spPr/>
    </dgm:pt>
    <dgm:pt modelId="{C460B5E7-6E6C-4F39-9E62-462C4DFE321E}" type="pres">
      <dgm:prSet presAssocID="{B0E16BD6-957C-4D43-B0E1-DAEDE1E91B99}" presName="childNode" presStyleLbl="node1" presStyleIdx="19" presStyleCnt="25" custScaleX="96104" custScaleY="2000000" custLinFactNeighborX="7309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A83C5-EE90-4BBE-B0FE-F2967C9CF03F}" type="pres">
      <dgm:prSet presAssocID="{8A442F4A-DF00-489A-B6A5-6F7C44D6B3B1}" presName="aSpace" presStyleCnt="0"/>
      <dgm:spPr/>
    </dgm:pt>
    <dgm:pt modelId="{C2330DEB-F3BA-47B2-B516-5618B4CF4D7A}" type="pres">
      <dgm:prSet presAssocID="{68174D6F-29F3-4917-8D7A-0BDC36E79F0B}" presName="compNode" presStyleCnt="0"/>
      <dgm:spPr/>
    </dgm:pt>
    <dgm:pt modelId="{D8474AD2-C2FA-4159-A29F-06F66EE1F98C}" type="pres">
      <dgm:prSet presAssocID="{68174D6F-29F3-4917-8D7A-0BDC36E79F0B}" presName="aNode" presStyleLbl="bgShp" presStyleIdx="4" presStyleCnt="5"/>
      <dgm:spPr/>
      <dgm:t>
        <a:bodyPr/>
        <a:lstStyle/>
        <a:p>
          <a:endParaRPr lang="en-US"/>
        </a:p>
      </dgm:t>
    </dgm:pt>
    <dgm:pt modelId="{84A14BFE-B614-4522-B0E8-9E6B3005B6DE}" type="pres">
      <dgm:prSet presAssocID="{68174D6F-29F3-4917-8D7A-0BDC36E79F0B}" presName="textNode" presStyleLbl="bgShp" presStyleIdx="4" presStyleCnt="5"/>
      <dgm:spPr/>
      <dgm:t>
        <a:bodyPr/>
        <a:lstStyle/>
        <a:p>
          <a:endParaRPr lang="en-US"/>
        </a:p>
      </dgm:t>
    </dgm:pt>
    <dgm:pt modelId="{ADB0620F-524C-4751-BD5D-FE99FBF8ACC2}" type="pres">
      <dgm:prSet presAssocID="{68174D6F-29F3-4917-8D7A-0BDC36E79F0B}" presName="compChildNode" presStyleCnt="0"/>
      <dgm:spPr/>
    </dgm:pt>
    <dgm:pt modelId="{43C18D48-078A-4B51-B4E4-E2A022FF44EC}" type="pres">
      <dgm:prSet presAssocID="{68174D6F-29F3-4917-8D7A-0BDC36E79F0B}" presName="theInnerList" presStyleCnt="0"/>
      <dgm:spPr/>
    </dgm:pt>
    <dgm:pt modelId="{697709B5-8A54-4F22-8DB1-ECF3A73D62E0}" type="pres">
      <dgm:prSet presAssocID="{2CE01450-7EF9-472C-8BCB-CBCB0E2EA640}" presName="childNode" presStyleLbl="node1" presStyleIdx="20" presStyleCnt="25" custScaleX="96104" custScaleY="2000000" custLinFactY="-400000" custLinFactNeighborY="-468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7EC6E-656B-4D7D-8246-CF44F8EEE74F}" type="pres">
      <dgm:prSet presAssocID="{2CE01450-7EF9-472C-8BCB-CBCB0E2EA640}" presName="aSpace2" presStyleCnt="0"/>
      <dgm:spPr/>
    </dgm:pt>
    <dgm:pt modelId="{CA2ED1E8-A931-45B5-9992-E85AB316844E}" type="pres">
      <dgm:prSet presAssocID="{9D1AF3B8-7693-4B55-98FC-D84A5EDA9B43}" presName="childNode" presStyleLbl="node1" presStyleIdx="21" presStyleCnt="25" custScaleX="96104" custScaleY="2000000" custLinFactY="-300000" custLinFactNeighborY="-356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BFADD-35DD-4F1F-8253-18A3A12C955D}" type="pres">
      <dgm:prSet presAssocID="{9D1AF3B8-7693-4B55-98FC-D84A5EDA9B43}" presName="aSpace2" presStyleCnt="0"/>
      <dgm:spPr/>
    </dgm:pt>
    <dgm:pt modelId="{0570AA1C-850D-449B-9FC0-8C731A35FC6B}" type="pres">
      <dgm:prSet presAssocID="{F014A48F-9E2F-474B-8F97-1763CA44DD23}" presName="childNode" presStyleLbl="node1" presStyleIdx="22" presStyleCnt="25" custScaleX="96104" custScaleY="2000000" custLinFactY="-200000" custLinFactNeighborY="-243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04DE1-4C47-4102-A304-341476ED5922}" type="pres">
      <dgm:prSet presAssocID="{F014A48F-9E2F-474B-8F97-1763CA44DD23}" presName="aSpace2" presStyleCnt="0"/>
      <dgm:spPr/>
    </dgm:pt>
    <dgm:pt modelId="{FA82935B-B8BF-45A7-8845-B06D6E4B9286}" type="pres">
      <dgm:prSet presAssocID="{2D99E00C-A406-4505-9CE7-11BCF4B25458}" presName="childNode" presStyleLbl="node1" presStyleIdx="23" presStyleCnt="25" custScaleX="96104" custScaleY="2000000" custLinFactY="-100000" custLinFactNeighborY="-133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DA5A88-D65C-4CFF-BE15-54E0CB4FD3F0}" type="pres">
      <dgm:prSet presAssocID="{2D99E00C-A406-4505-9CE7-11BCF4B25458}" presName="aSpace2" presStyleCnt="0"/>
      <dgm:spPr/>
    </dgm:pt>
    <dgm:pt modelId="{4ADD7CC7-AA7E-45C4-907F-C7A1E1F2F978}" type="pres">
      <dgm:prSet presAssocID="{544DFBDA-3443-492B-9129-03C58566718A}" presName="childNode" presStyleLbl="node1" presStyleIdx="24" presStyleCnt="25" custScaleX="96104" custScaleY="2000000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1DE86B-AA7A-4294-9500-ED350E4AC414}" type="presOf" srcId="{2E383037-2D20-4391-B2A7-D500F151126C}" destId="{8AF0365D-C50B-4192-A3C4-5323A0F68FCA}" srcOrd="0" destOrd="0" presId="urn:microsoft.com/office/officeart/2005/8/layout/lProcess2"/>
    <dgm:cxn modelId="{A9DF979A-C8CB-484F-9A49-47E9E909BE92}" type="presOf" srcId="{2D99E00C-A406-4505-9CE7-11BCF4B25458}" destId="{FA82935B-B8BF-45A7-8845-B06D6E4B9286}" srcOrd="0" destOrd="0" presId="urn:microsoft.com/office/officeart/2005/8/layout/lProcess2"/>
    <dgm:cxn modelId="{8501B51A-EA2A-4761-87E0-2E16DD773A92}" type="presOf" srcId="{8A442F4A-DF00-489A-B6A5-6F7C44D6B3B1}" destId="{7A173AFC-272D-4386-B7E6-2567996E3D7B}" srcOrd="1" destOrd="0" presId="urn:microsoft.com/office/officeart/2005/8/layout/lProcess2"/>
    <dgm:cxn modelId="{659C7B94-E4B7-42F1-A952-29F36D3F5AD2}" srcId="{1E8EE947-2AD6-4103-B353-852013CB0439}" destId="{A0E336FC-18E6-45F2-8394-BFE7C749A40D}" srcOrd="1" destOrd="0" parTransId="{8495C7D2-3CAD-48B3-86B4-9B45076D0911}" sibTransId="{1423E951-5B26-440A-96A3-5B0368E19E35}"/>
    <dgm:cxn modelId="{E77A8146-832C-4D0F-B0F8-D2E33A9D4EF4}" srcId="{1E8EE947-2AD6-4103-B353-852013CB0439}" destId="{25744A29-3EB0-47F9-A5A3-DFF2D56CFD31}" srcOrd="0" destOrd="0" parTransId="{76352027-D97D-4238-BBF2-9DF94D6ECAC7}" sibTransId="{D95A709D-8D53-4465-9400-F8E859E4621D}"/>
    <dgm:cxn modelId="{BE10FA73-20A2-4529-8303-44DD9933930C}" srcId="{68174D6F-29F3-4917-8D7A-0BDC36E79F0B}" destId="{F014A48F-9E2F-474B-8F97-1763CA44DD23}" srcOrd="2" destOrd="0" parTransId="{EEBD4716-F172-41E6-AA53-FA5FA7E20D34}" sibTransId="{5FC858FD-C3F0-4F9E-BF70-E01CBF2246C1}"/>
    <dgm:cxn modelId="{4A1EFEAE-B543-4F9C-9784-D4F8ABCCAD50}" type="presOf" srcId="{8DA3EC0B-1C03-47E6-8C25-91BC031335CC}" destId="{89DB5AAF-3DCD-4EC6-A419-0712FA6F6ACA}" srcOrd="0" destOrd="0" presId="urn:microsoft.com/office/officeart/2005/8/layout/lProcess2"/>
    <dgm:cxn modelId="{DA0B6FF0-2152-461A-9CEF-50935E296511}" srcId="{75E64797-C6E1-4DA6-8327-C5BB25C81A9C}" destId="{D078DD5E-7814-4431-8E2A-6E94DB9DC4B6}" srcOrd="1" destOrd="0" parTransId="{0AC50746-F543-4783-973B-3123817BD84C}" sibTransId="{696FEF35-874B-4B54-A502-AC45FA252A3D}"/>
    <dgm:cxn modelId="{A25413E0-4DA2-41AE-B8DF-FD7B823F6656}" type="presOf" srcId="{9D1AF3B8-7693-4B55-98FC-D84A5EDA9B43}" destId="{CA2ED1E8-A931-45B5-9992-E85AB316844E}" srcOrd="0" destOrd="0" presId="urn:microsoft.com/office/officeart/2005/8/layout/lProcess2"/>
    <dgm:cxn modelId="{1965012F-2C1F-4D29-AC25-2C7220BCC150}" srcId="{AC01CDDB-273A-4BAE-AE53-1334AF8A720E}" destId="{B916E42C-C2AE-4800-BA82-9C044E750506}" srcOrd="3" destOrd="0" parTransId="{0011348C-2209-4E57-8AF2-949F5332D029}" sibTransId="{A6E5096B-EA46-469E-88C2-7A0B2EDFAACD}"/>
    <dgm:cxn modelId="{7CB78573-C9FF-479F-B8F4-DCF9AC557753}" srcId="{8A442F4A-DF00-489A-B6A5-6F7C44D6B3B1}" destId="{3304557B-DB26-46B8-8630-35761B5B5EDB}" srcOrd="3" destOrd="0" parTransId="{69932D77-8CFD-484E-9C41-F8AD030C720E}" sibTransId="{C5FBC46F-8355-4A30-BE31-3C65728A6058}"/>
    <dgm:cxn modelId="{A48C53E3-9EB2-461B-9DEB-A291A0BBAA4D}" srcId="{1E8EE947-2AD6-4103-B353-852013CB0439}" destId="{3B19E389-A5C0-48C4-AFA9-A01A98022AE9}" srcOrd="3" destOrd="0" parTransId="{C2DA1417-CD0F-45C6-B39E-5CA24484A94B}" sibTransId="{9900DD19-3AF9-44D1-8A4C-77A13F5957DD}"/>
    <dgm:cxn modelId="{F7DB47D1-69AC-4FD2-B503-CB461D22D133}" type="presOf" srcId="{2CE01450-7EF9-472C-8BCB-CBCB0E2EA640}" destId="{697709B5-8A54-4F22-8DB1-ECF3A73D62E0}" srcOrd="0" destOrd="0" presId="urn:microsoft.com/office/officeart/2005/8/layout/lProcess2"/>
    <dgm:cxn modelId="{4CA0CB21-0543-4D60-B29A-4F2B85146B5D}" type="presOf" srcId="{68174D6F-29F3-4917-8D7A-0BDC36E79F0B}" destId="{D8474AD2-C2FA-4159-A29F-06F66EE1F98C}" srcOrd="0" destOrd="0" presId="urn:microsoft.com/office/officeart/2005/8/layout/lProcess2"/>
    <dgm:cxn modelId="{5A5DF37F-C5B0-40B5-98AA-0667721F3EF7}" type="presOf" srcId="{AC01CDDB-273A-4BAE-AE53-1334AF8A720E}" destId="{7C635BD4-5B00-435B-A7FF-8EAD61204090}" srcOrd="0" destOrd="0" presId="urn:microsoft.com/office/officeart/2005/8/layout/lProcess2"/>
    <dgm:cxn modelId="{1843E3A9-544F-4D35-85E0-6339B47D0C81}" srcId="{75E64797-C6E1-4DA6-8327-C5BB25C81A9C}" destId="{8A442F4A-DF00-489A-B6A5-6F7C44D6B3B1}" srcOrd="3" destOrd="0" parTransId="{E68D9FE3-7D54-4167-8FCF-901F19D184FF}" sibTransId="{9BC82584-253D-4F70-B69A-93799A88BD2A}"/>
    <dgm:cxn modelId="{ADDAD856-3E41-43D7-8D37-A1F6194D398A}" type="presOf" srcId="{08B5E06E-E8D5-493C-A111-17B7E9497ED1}" destId="{96DD9BA5-7A7F-4DAF-855F-63F22637CC98}" srcOrd="0" destOrd="0" presId="urn:microsoft.com/office/officeart/2005/8/layout/lProcess2"/>
    <dgm:cxn modelId="{899F7532-3830-4A8E-9A1A-3EE7DEEEDD09}" srcId="{68174D6F-29F3-4917-8D7A-0BDC36E79F0B}" destId="{544DFBDA-3443-492B-9129-03C58566718A}" srcOrd="4" destOrd="0" parTransId="{4E911671-4A12-425D-AA46-99C09E4E772B}" sibTransId="{241BEC50-FFC3-4BEE-B4A3-AA6BF44F1624}"/>
    <dgm:cxn modelId="{FD08C4A2-BE81-4543-9ED0-30E07A80C342}" srcId="{D078DD5E-7814-4431-8E2A-6E94DB9DC4B6}" destId="{81202E7E-4D41-4AC3-A83D-C7A9743AB6F1}" srcOrd="2" destOrd="0" parTransId="{869A457A-DCCE-40E0-BAA4-22A8349832CF}" sibTransId="{1E52D157-9AA8-46AE-A9EA-8C93B4982728}"/>
    <dgm:cxn modelId="{DEF7F759-4AE8-4DFE-9C3A-81C360A9EAA8}" srcId="{AC01CDDB-273A-4BAE-AE53-1334AF8A720E}" destId="{0938F42D-1E2A-4288-8503-3865F969910C}" srcOrd="0" destOrd="0" parTransId="{FCBBDAA4-AFDD-454E-8564-80C9310A49F8}" sibTransId="{171C1721-F115-4174-9F9F-4CD721CC3CE9}"/>
    <dgm:cxn modelId="{658CA36D-C41E-42CF-A8F6-D015A5C1BF2E}" srcId="{75E64797-C6E1-4DA6-8327-C5BB25C81A9C}" destId="{AC01CDDB-273A-4BAE-AE53-1334AF8A720E}" srcOrd="0" destOrd="0" parTransId="{74828410-7159-48AD-B6CC-49B99B22FFFC}" sibTransId="{9630FAA0-B69E-4D40-85A7-663900A03D02}"/>
    <dgm:cxn modelId="{F5C659AF-7954-45B0-9A09-9F1189A29CC1}" srcId="{68174D6F-29F3-4917-8D7A-0BDC36E79F0B}" destId="{2CE01450-7EF9-472C-8BCB-CBCB0E2EA640}" srcOrd="0" destOrd="0" parTransId="{4D3B5C56-94AB-4AAA-AC06-80C30ED342B3}" sibTransId="{546814AC-8C50-48D4-9DF6-33FD40DDCE89}"/>
    <dgm:cxn modelId="{BB55EC15-0295-4FC0-8489-032B56406014}" srcId="{D078DD5E-7814-4431-8E2A-6E94DB9DC4B6}" destId="{D4CF1455-20E0-4918-9EEC-37FB7361ECC8}" srcOrd="1" destOrd="0" parTransId="{1CFBA369-7334-4EA6-B4FC-1F99F3686318}" sibTransId="{5EF75273-6CF4-463F-A68A-E456F35A0B33}"/>
    <dgm:cxn modelId="{14DE4BE7-8E5E-4D19-9035-F3FD12971504}" srcId="{D078DD5E-7814-4431-8E2A-6E94DB9DC4B6}" destId="{2DCD5EA2-61FC-4351-BE92-DD47BFB6BE5A}" srcOrd="3" destOrd="0" parTransId="{93951163-74DF-4E3C-A612-9507478C62CA}" sibTransId="{A9FC5DB9-3796-495B-A84B-5E67806CEC3A}"/>
    <dgm:cxn modelId="{FAAF06C2-94BD-40A1-8D9C-2B2CBDD44A9F}" srcId="{8A442F4A-DF00-489A-B6A5-6F7C44D6B3B1}" destId="{B0E16BD6-957C-4D43-B0E1-DAEDE1E91B99}" srcOrd="4" destOrd="0" parTransId="{31D75EAC-24BC-4D53-8E17-8D73A34D8AA9}" sibTransId="{AD36A709-E995-4D22-9E5D-CA4FE5BCBCE9}"/>
    <dgm:cxn modelId="{39355795-15AC-4630-8FA4-D5C8649A0AC5}" type="presOf" srcId="{A0E336FC-18E6-45F2-8394-BFE7C749A40D}" destId="{BFC1F60C-9475-4075-B577-D043D9406489}" srcOrd="0" destOrd="0" presId="urn:microsoft.com/office/officeart/2005/8/layout/lProcess2"/>
    <dgm:cxn modelId="{CA909D46-C81C-4FD6-B49F-09AB0CF3BB86}" type="presOf" srcId="{1E8EE947-2AD6-4103-B353-852013CB0439}" destId="{9760C72E-C69A-4164-A1C3-D63CD789330A}" srcOrd="0" destOrd="0" presId="urn:microsoft.com/office/officeart/2005/8/layout/lProcess2"/>
    <dgm:cxn modelId="{E2E394C0-4D66-4719-AECA-49DD88CE3B80}" type="presOf" srcId="{0938F42D-1E2A-4288-8503-3865F969910C}" destId="{7814795F-44A8-471B-BFF0-79F50BE38051}" srcOrd="0" destOrd="0" presId="urn:microsoft.com/office/officeart/2005/8/layout/lProcess2"/>
    <dgm:cxn modelId="{E5A065FE-263E-4A5B-A97F-777200ABB456}" type="presOf" srcId="{B916E42C-C2AE-4800-BA82-9C044E750506}" destId="{FF32A87F-F4F5-4109-AEFD-2E2338718F81}" srcOrd="0" destOrd="0" presId="urn:microsoft.com/office/officeart/2005/8/layout/lProcess2"/>
    <dgm:cxn modelId="{A6C22B1C-DC01-4189-97AD-16D20DCCE89F}" type="presOf" srcId="{D4CF1455-20E0-4918-9EEC-37FB7361ECC8}" destId="{D4B884D5-02D4-4414-A4C4-CC5D8A03DF38}" srcOrd="0" destOrd="0" presId="urn:microsoft.com/office/officeart/2005/8/layout/lProcess2"/>
    <dgm:cxn modelId="{05F5A71F-385B-4E08-B1F5-CB1BAC3309AD}" type="presOf" srcId="{3304557B-DB26-46B8-8630-35761B5B5EDB}" destId="{CA8D8A34-237A-469A-85A5-735F02628783}" srcOrd="0" destOrd="0" presId="urn:microsoft.com/office/officeart/2005/8/layout/lProcess2"/>
    <dgm:cxn modelId="{ACE1D9DC-D992-4BAB-865E-56D2C8A81F17}" srcId="{D078DD5E-7814-4431-8E2A-6E94DB9DC4B6}" destId="{7C5B38EE-37F7-4514-B866-0E0F7074C342}" srcOrd="4" destOrd="0" parTransId="{6A3DBC18-D999-4CE5-8EBB-52F8DA2AF4FB}" sibTransId="{C1CD72A3-81B0-4B54-9CBE-E321F79987AA}"/>
    <dgm:cxn modelId="{EE8496E2-A09D-4AC8-945C-77D6765F7A98}" srcId="{75E64797-C6E1-4DA6-8327-C5BB25C81A9C}" destId="{1E8EE947-2AD6-4103-B353-852013CB0439}" srcOrd="2" destOrd="0" parTransId="{AFA70AB0-E25C-412B-B35A-A5CB6030A669}" sibTransId="{8B609D0F-AFA8-4E18-9946-A0F6D0291604}"/>
    <dgm:cxn modelId="{3A6BA4D7-DC3E-4A14-BE88-48B48936552C}" type="presOf" srcId="{D5952BCD-FE83-4245-8435-8989C5963A25}" destId="{72BCCC89-D2D1-4BA6-8B68-E243BA1D1672}" srcOrd="0" destOrd="0" presId="urn:microsoft.com/office/officeart/2005/8/layout/lProcess2"/>
    <dgm:cxn modelId="{171FAB26-9926-4B33-8B8E-12D6BAFDE10D}" type="presOf" srcId="{2DCD5EA2-61FC-4351-BE92-DD47BFB6BE5A}" destId="{48FEDA81-C696-48CC-8EF7-E8349E85EDF6}" srcOrd="0" destOrd="0" presId="urn:microsoft.com/office/officeart/2005/8/layout/lProcess2"/>
    <dgm:cxn modelId="{2DA06435-2D74-435F-86A2-DC0761157E56}" type="presOf" srcId="{4DDAEF30-BBB2-49ED-8DB8-60B6AFCE2CBA}" destId="{EB177351-353A-46F7-A9C7-CC2498E341AB}" srcOrd="0" destOrd="0" presId="urn:microsoft.com/office/officeart/2005/8/layout/lProcess2"/>
    <dgm:cxn modelId="{840C23E6-4FC6-4EAF-BA45-B27FE3E36548}" type="presOf" srcId="{7C5B38EE-37F7-4514-B866-0E0F7074C342}" destId="{AC793CBD-0EE8-47D5-93FC-A6D7E713EC49}" srcOrd="0" destOrd="0" presId="urn:microsoft.com/office/officeart/2005/8/layout/lProcess2"/>
    <dgm:cxn modelId="{FE85D1BF-8C58-40D4-9DDB-B56A35703617}" type="presOf" srcId="{1E8EE947-2AD6-4103-B353-852013CB0439}" destId="{2FEB2DE2-2C0F-427A-85BB-76FE7FD3CF96}" srcOrd="1" destOrd="0" presId="urn:microsoft.com/office/officeart/2005/8/layout/lProcess2"/>
    <dgm:cxn modelId="{202AA616-CDC6-431C-95B5-E17CD686AB86}" type="presOf" srcId="{68174D6F-29F3-4917-8D7A-0BDC36E79F0B}" destId="{84A14BFE-B614-4522-B0E8-9E6B3005B6DE}" srcOrd="1" destOrd="0" presId="urn:microsoft.com/office/officeart/2005/8/layout/lProcess2"/>
    <dgm:cxn modelId="{CADD0242-1DBD-4920-8FD8-48D51686C8DD}" srcId="{AC01CDDB-273A-4BAE-AE53-1334AF8A720E}" destId="{08B5E06E-E8D5-493C-A111-17B7E9497ED1}" srcOrd="2" destOrd="0" parTransId="{9E188F7E-5FE3-400E-92AB-597E218B959C}" sibTransId="{00C81784-4CC3-4EC8-A295-A9125817E96B}"/>
    <dgm:cxn modelId="{7DF0DA0E-0B1E-4808-BF54-36C865CCC13B}" srcId="{8A442F4A-DF00-489A-B6A5-6F7C44D6B3B1}" destId="{2E383037-2D20-4391-B2A7-D500F151126C}" srcOrd="1" destOrd="0" parTransId="{AE8FD85D-5F72-4DF4-8F1E-D8FF7A58D597}" sibTransId="{7A9D05F5-801C-4EFD-92EE-6A69DC59E313}"/>
    <dgm:cxn modelId="{2FA814B8-17F5-4122-868C-A7072FAB64EF}" type="presOf" srcId="{75E64797-C6E1-4DA6-8327-C5BB25C81A9C}" destId="{73F8E67D-0B21-4854-BD08-60DB4ADC81D6}" srcOrd="0" destOrd="0" presId="urn:microsoft.com/office/officeart/2005/8/layout/lProcess2"/>
    <dgm:cxn modelId="{8F4926DD-A6A6-45C1-BD1B-657541996261}" srcId="{75E64797-C6E1-4DA6-8327-C5BB25C81A9C}" destId="{68174D6F-29F3-4917-8D7A-0BDC36E79F0B}" srcOrd="4" destOrd="0" parTransId="{57C0CF1D-CA8C-455C-9C4F-9091F6DA9F51}" sibTransId="{C5437B38-5452-431D-AB87-0BF48C59281B}"/>
    <dgm:cxn modelId="{68607EB7-86D9-404F-BFCB-D3263C7C7F10}" type="presOf" srcId="{F014A48F-9E2F-474B-8F97-1763CA44DD23}" destId="{0570AA1C-850D-449B-9FC0-8C731A35FC6B}" srcOrd="0" destOrd="0" presId="urn:microsoft.com/office/officeart/2005/8/layout/lProcess2"/>
    <dgm:cxn modelId="{D1597E2D-927B-4213-B5A3-DFAE04A57DE3}" type="presOf" srcId="{544DFBDA-3443-492B-9129-03C58566718A}" destId="{4ADD7CC7-AA7E-45C4-907F-C7A1E1F2F978}" srcOrd="0" destOrd="0" presId="urn:microsoft.com/office/officeart/2005/8/layout/lProcess2"/>
    <dgm:cxn modelId="{54D838AB-EB69-4331-9845-41147DFDD32D}" srcId="{AC01CDDB-273A-4BAE-AE53-1334AF8A720E}" destId="{67D2F81E-10B9-49BF-9CC7-0E8D40300DFE}" srcOrd="1" destOrd="0" parTransId="{6D5ABFD8-E141-4AFF-84DF-26F735A609CC}" sibTransId="{3CB42CEE-0D5C-4CFA-9A29-632644C653E8}"/>
    <dgm:cxn modelId="{E3B67BAA-EAB6-4CCC-9133-BC2BD13838AD}" type="presOf" srcId="{3B19E389-A5C0-48C4-AFA9-A01A98022AE9}" destId="{34875FEC-A9FD-4B60-8EFF-1E9CEA03AAF6}" srcOrd="0" destOrd="0" presId="urn:microsoft.com/office/officeart/2005/8/layout/lProcess2"/>
    <dgm:cxn modelId="{37C66F47-2E07-4F59-BCDA-2A15E75484D6}" srcId="{68174D6F-29F3-4917-8D7A-0BDC36E79F0B}" destId="{2D99E00C-A406-4505-9CE7-11BCF4B25458}" srcOrd="3" destOrd="0" parTransId="{B2FDFCC4-251D-45E0-865B-36FF2216BDCF}" sibTransId="{FDA04391-FF4D-4950-96A2-1557E9140BC5}"/>
    <dgm:cxn modelId="{2654AAF4-CABD-486D-A7D5-02AFAAF51C83}" type="presOf" srcId="{8422124F-511F-4E8A-BE0C-2DD2CCBE0041}" destId="{0FE93504-8C51-4E26-B237-636595275472}" srcOrd="0" destOrd="0" presId="urn:microsoft.com/office/officeart/2005/8/layout/lProcess2"/>
    <dgm:cxn modelId="{A72E33DE-34B1-4751-8BC2-DEB6762E54AB}" type="presOf" srcId="{8A442F4A-DF00-489A-B6A5-6F7C44D6B3B1}" destId="{20ECF563-37C7-4C66-B982-049B050B5A78}" srcOrd="0" destOrd="0" presId="urn:microsoft.com/office/officeart/2005/8/layout/lProcess2"/>
    <dgm:cxn modelId="{61092A57-AAEF-4050-A241-3CEB66230C48}" srcId="{1E8EE947-2AD6-4103-B353-852013CB0439}" destId="{795CFB41-B6C9-4CEE-879D-4500F85C7194}" srcOrd="4" destOrd="0" parTransId="{DC6313F8-39D5-4E5D-A0A7-3E1367E902DA}" sibTransId="{EC4969E3-30EA-4B3C-9D95-7FAB40A60D7A}"/>
    <dgm:cxn modelId="{B7DD7637-A51C-4726-AB6D-F98246C8F109}" type="presOf" srcId="{67D2F81E-10B9-49BF-9CC7-0E8D40300DFE}" destId="{C8EC1D3B-7367-4BB1-A981-E4D9AF323E38}" srcOrd="0" destOrd="0" presId="urn:microsoft.com/office/officeart/2005/8/layout/lProcess2"/>
    <dgm:cxn modelId="{5856169C-EE98-4A0B-9D19-66220A06B183}" srcId="{1E8EE947-2AD6-4103-B353-852013CB0439}" destId="{8422124F-511F-4E8A-BE0C-2DD2CCBE0041}" srcOrd="2" destOrd="0" parTransId="{35339E78-0DB9-40CB-9F4F-D264457E207D}" sibTransId="{6F47ACAD-1954-47A9-88A1-4ADE3AF2B2EE}"/>
    <dgm:cxn modelId="{C17AC6AE-1675-4E3D-BD5E-4169096BA18D}" type="presOf" srcId="{25744A29-3EB0-47F9-A5A3-DFF2D56CFD31}" destId="{CCEED663-888E-425C-99DD-1D5F34D49FF3}" srcOrd="0" destOrd="0" presId="urn:microsoft.com/office/officeart/2005/8/layout/lProcess2"/>
    <dgm:cxn modelId="{FBC6E3CB-D9B5-4C44-9D55-F8C516FA98D2}" srcId="{8A442F4A-DF00-489A-B6A5-6F7C44D6B3B1}" destId="{6BC92C79-DCAD-4CE9-A1CC-CB2A8E45EA81}" srcOrd="0" destOrd="0" parTransId="{4DEA1E05-24A5-4FC6-BDFC-4A1310177C6B}" sibTransId="{5EB8798F-99E6-4997-86FB-200E90090E96}"/>
    <dgm:cxn modelId="{7FCAE2DA-16B1-4DBC-9156-91A032E122BF}" type="presOf" srcId="{6BC92C79-DCAD-4CE9-A1CC-CB2A8E45EA81}" destId="{CCADD768-4D36-47B5-A113-BF7734BF4C13}" srcOrd="0" destOrd="0" presId="urn:microsoft.com/office/officeart/2005/8/layout/lProcess2"/>
    <dgm:cxn modelId="{ABF022C0-472C-414E-9ECE-5FCFC539B50D}" srcId="{8A442F4A-DF00-489A-B6A5-6F7C44D6B3B1}" destId="{D5952BCD-FE83-4245-8435-8989C5963A25}" srcOrd="2" destOrd="0" parTransId="{B82B8E5E-BC08-4F4A-A99E-35B3E7C992D3}" sibTransId="{568025F6-DAC3-464C-82C4-6869FBEB7FB0}"/>
    <dgm:cxn modelId="{0A244425-94DB-4087-9CBD-FD0D1694A7B4}" type="presOf" srcId="{795CFB41-B6C9-4CEE-879D-4500F85C7194}" destId="{0BF53F0B-8E64-4959-A0E3-325DF973E25C}" srcOrd="0" destOrd="0" presId="urn:microsoft.com/office/officeart/2005/8/layout/lProcess2"/>
    <dgm:cxn modelId="{0AFAC3A7-704D-488F-B11B-0EE1160F26B3}" srcId="{68174D6F-29F3-4917-8D7A-0BDC36E79F0B}" destId="{9D1AF3B8-7693-4B55-98FC-D84A5EDA9B43}" srcOrd="1" destOrd="0" parTransId="{B87C1C87-DBDA-4040-A0E4-39AD2F6C5CE7}" sibTransId="{D14F2FCA-5274-4124-9C77-0BCF6B04025D}"/>
    <dgm:cxn modelId="{37F425DE-2FFA-4D31-A9B6-3E6E8F5D0735}" type="presOf" srcId="{AC01CDDB-273A-4BAE-AE53-1334AF8A720E}" destId="{25E9DAD1-C5FD-401E-8027-F048ADAB8206}" srcOrd="1" destOrd="0" presId="urn:microsoft.com/office/officeart/2005/8/layout/lProcess2"/>
    <dgm:cxn modelId="{DBDD69D7-3590-438F-A1DD-40729B2A6F50}" type="presOf" srcId="{D078DD5E-7814-4431-8E2A-6E94DB9DC4B6}" destId="{F617E2CC-A824-4A9B-ABCB-5940FD7EBFCF}" srcOrd="1" destOrd="0" presId="urn:microsoft.com/office/officeart/2005/8/layout/lProcess2"/>
    <dgm:cxn modelId="{41B681D7-41AE-4EDF-BDFA-0F807E6745C3}" type="presOf" srcId="{81202E7E-4D41-4AC3-A83D-C7A9743AB6F1}" destId="{0D151A34-949B-4C8A-A6A6-E281E698F4AF}" srcOrd="0" destOrd="0" presId="urn:microsoft.com/office/officeart/2005/8/layout/lProcess2"/>
    <dgm:cxn modelId="{F673D3EF-D839-4857-8863-77AC03FE0333}" srcId="{D078DD5E-7814-4431-8E2A-6E94DB9DC4B6}" destId="{8DA3EC0B-1C03-47E6-8C25-91BC031335CC}" srcOrd="0" destOrd="0" parTransId="{355D56E8-067B-4F9A-88DA-68166D752F61}" sibTransId="{A5239751-7D39-42F2-9DAB-53BBDA702991}"/>
    <dgm:cxn modelId="{225533A3-4FA6-4546-BE26-AE6ADE9E8238}" type="presOf" srcId="{D078DD5E-7814-4431-8E2A-6E94DB9DC4B6}" destId="{FF97067B-4D13-4F21-87E8-590CBB87E29A}" srcOrd="0" destOrd="0" presId="urn:microsoft.com/office/officeart/2005/8/layout/lProcess2"/>
    <dgm:cxn modelId="{5AE75983-ADF3-4F44-B484-42AE126448B4}" type="presOf" srcId="{B0E16BD6-957C-4D43-B0E1-DAEDE1E91B99}" destId="{C460B5E7-6E6C-4F39-9E62-462C4DFE321E}" srcOrd="0" destOrd="0" presId="urn:microsoft.com/office/officeart/2005/8/layout/lProcess2"/>
    <dgm:cxn modelId="{49F0EC1A-6CAC-42FD-B607-204447A1B197}" srcId="{AC01CDDB-273A-4BAE-AE53-1334AF8A720E}" destId="{4DDAEF30-BBB2-49ED-8DB8-60B6AFCE2CBA}" srcOrd="4" destOrd="0" parTransId="{44E7F611-46B2-4290-B8C8-E210F9FD6663}" sibTransId="{8FDB003A-F57E-4284-91FE-9F796B5211D2}"/>
    <dgm:cxn modelId="{81888E2A-360A-4522-9619-82C28DEB8CD1}" type="presParOf" srcId="{73F8E67D-0B21-4854-BD08-60DB4ADC81D6}" destId="{934971E0-49C7-4CC5-BE7F-AB47FED54A76}" srcOrd="0" destOrd="0" presId="urn:microsoft.com/office/officeart/2005/8/layout/lProcess2"/>
    <dgm:cxn modelId="{5BBCC2E2-E581-4626-8538-9BEE02B809F8}" type="presParOf" srcId="{934971E0-49C7-4CC5-BE7F-AB47FED54A76}" destId="{7C635BD4-5B00-435B-A7FF-8EAD61204090}" srcOrd="0" destOrd="0" presId="urn:microsoft.com/office/officeart/2005/8/layout/lProcess2"/>
    <dgm:cxn modelId="{1228BF86-2F1E-49CA-B7DD-9541827482EF}" type="presParOf" srcId="{934971E0-49C7-4CC5-BE7F-AB47FED54A76}" destId="{25E9DAD1-C5FD-401E-8027-F048ADAB8206}" srcOrd="1" destOrd="0" presId="urn:microsoft.com/office/officeart/2005/8/layout/lProcess2"/>
    <dgm:cxn modelId="{EC4D59B0-D1B4-438C-B804-DE3237514C96}" type="presParOf" srcId="{934971E0-49C7-4CC5-BE7F-AB47FED54A76}" destId="{518FA491-C643-4643-9957-73B1B9965E2B}" srcOrd="2" destOrd="0" presId="urn:microsoft.com/office/officeart/2005/8/layout/lProcess2"/>
    <dgm:cxn modelId="{358F4BC1-297B-4557-A75B-BCFE7C8F0970}" type="presParOf" srcId="{518FA491-C643-4643-9957-73B1B9965E2B}" destId="{187F400B-CD8D-4DB7-A6FA-2463E1C3498E}" srcOrd="0" destOrd="0" presId="urn:microsoft.com/office/officeart/2005/8/layout/lProcess2"/>
    <dgm:cxn modelId="{9A7458B9-A3B7-462F-8B87-1CA6BA636057}" type="presParOf" srcId="{187F400B-CD8D-4DB7-A6FA-2463E1C3498E}" destId="{7814795F-44A8-471B-BFF0-79F50BE38051}" srcOrd="0" destOrd="0" presId="urn:microsoft.com/office/officeart/2005/8/layout/lProcess2"/>
    <dgm:cxn modelId="{04EA517C-DDA7-444A-AD57-21FC64757DCA}" type="presParOf" srcId="{187F400B-CD8D-4DB7-A6FA-2463E1C3498E}" destId="{D8D52B98-DE94-4E37-BCCC-38341B52A661}" srcOrd="1" destOrd="0" presId="urn:microsoft.com/office/officeart/2005/8/layout/lProcess2"/>
    <dgm:cxn modelId="{591F2355-2C9D-4D82-99C1-C74D73BB31ED}" type="presParOf" srcId="{187F400B-CD8D-4DB7-A6FA-2463E1C3498E}" destId="{C8EC1D3B-7367-4BB1-A981-E4D9AF323E38}" srcOrd="2" destOrd="0" presId="urn:microsoft.com/office/officeart/2005/8/layout/lProcess2"/>
    <dgm:cxn modelId="{F52904F5-A627-4056-B396-1EA82AB8894A}" type="presParOf" srcId="{187F400B-CD8D-4DB7-A6FA-2463E1C3498E}" destId="{F649B5B2-DFEA-488A-AE07-2F6579601DBA}" srcOrd="3" destOrd="0" presId="urn:microsoft.com/office/officeart/2005/8/layout/lProcess2"/>
    <dgm:cxn modelId="{D8790CE5-C1AD-484E-A3B5-E00130BCEFC5}" type="presParOf" srcId="{187F400B-CD8D-4DB7-A6FA-2463E1C3498E}" destId="{96DD9BA5-7A7F-4DAF-855F-63F22637CC98}" srcOrd="4" destOrd="0" presId="urn:microsoft.com/office/officeart/2005/8/layout/lProcess2"/>
    <dgm:cxn modelId="{0658F2D6-2D21-4F6F-A1FD-693A4CE85A3B}" type="presParOf" srcId="{187F400B-CD8D-4DB7-A6FA-2463E1C3498E}" destId="{1B4A60DE-41DC-4817-897B-F9E334773556}" srcOrd="5" destOrd="0" presId="urn:microsoft.com/office/officeart/2005/8/layout/lProcess2"/>
    <dgm:cxn modelId="{4752B47B-08C0-411D-9897-442B3C21D8A8}" type="presParOf" srcId="{187F400B-CD8D-4DB7-A6FA-2463E1C3498E}" destId="{FF32A87F-F4F5-4109-AEFD-2E2338718F81}" srcOrd="6" destOrd="0" presId="urn:microsoft.com/office/officeart/2005/8/layout/lProcess2"/>
    <dgm:cxn modelId="{0F38CEC5-8269-48D1-8514-08EF36337EE9}" type="presParOf" srcId="{187F400B-CD8D-4DB7-A6FA-2463E1C3498E}" destId="{5EBEF21F-AE3F-427F-A549-8A129E5679C7}" srcOrd="7" destOrd="0" presId="urn:microsoft.com/office/officeart/2005/8/layout/lProcess2"/>
    <dgm:cxn modelId="{4A5ACD07-A3DA-4ACA-8D83-398A36F250A1}" type="presParOf" srcId="{187F400B-CD8D-4DB7-A6FA-2463E1C3498E}" destId="{EB177351-353A-46F7-A9C7-CC2498E341AB}" srcOrd="8" destOrd="0" presId="urn:microsoft.com/office/officeart/2005/8/layout/lProcess2"/>
    <dgm:cxn modelId="{26609E3A-7CAA-4C8D-A4B2-EDCB1FB3E1D8}" type="presParOf" srcId="{73F8E67D-0B21-4854-BD08-60DB4ADC81D6}" destId="{5DCF77E6-3D03-4157-88D3-F0190AE11BDA}" srcOrd="1" destOrd="0" presId="urn:microsoft.com/office/officeart/2005/8/layout/lProcess2"/>
    <dgm:cxn modelId="{49D71C1F-3E26-450B-8B68-5EAEC4274E45}" type="presParOf" srcId="{73F8E67D-0B21-4854-BD08-60DB4ADC81D6}" destId="{782413B3-B0D5-49EB-926C-552CF78745B4}" srcOrd="2" destOrd="0" presId="urn:microsoft.com/office/officeart/2005/8/layout/lProcess2"/>
    <dgm:cxn modelId="{0600EA05-B1A5-4F3D-B82B-6DC71F6D559F}" type="presParOf" srcId="{782413B3-B0D5-49EB-926C-552CF78745B4}" destId="{FF97067B-4D13-4F21-87E8-590CBB87E29A}" srcOrd="0" destOrd="0" presId="urn:microsoft.com/office/officeart/2005/8/layout/lProcess2"/>
    <dgm:cxn modelId="{8C72AC42-54A6-4B1E-94D6-8EC57C3CE1AC}" type="presParOf" srcId="{782413B3-B0D5-49EB-926C-552CF78745B4}" destId="{F617E2CC-A824-4A9B-ABCB-5940FD7EBFCF}" srcOrd="1" destOrd="0" presId="urn:microsoft.com/office/officeart/2005/8/layout/lProcess2"/>
    <dgm:cxn modelId="{CA24249C-298F-469D-B7EA-1307EA73466B}" type="presParOf" srcId="{782413B3-B0D5-49EB-926C-552CF78745B4}" destId="{C1680C48-2F2A-4E55-A65D-09C231F25E43}" srcOrd="2" destOrd="0" presId="urn:microsoft.com/office/officeart/2005/8/layout/lProcess2"/>
    <dgm:cxn modelId="{1DDB9C7B-7A8B-4E67-9A31-AE47069D036D}" type="presParOf" srcId="{C1680C48-2F2A-4E55-A65D-09C231F25E43}" destId="{3569F207-8EF1-497C-992A-0F4DF4A85CAE}" srcOrd="0" destOrd="0" presId="urn:microsoft.com/office/officeart/2005/8/layout/lProcess2"/>
    <dgm:cxn modelId="{50FC92DF-8787-4640-B420-536FF4FB0D61}" type="presParOf" srcId="{3569F207-8EF1-497C-992A-0F4DF4A85CAE}" destId="{89DB5AAF-3DCD-4EC6-A419-0712FA6F6ACA}" srcOrd="0" destOrd="0" presId="urn:microsoft.com/office/officeart/2005/8/layout/lProcess2"/>
    <dgm:cxn modelId="{03D33E5B-D452-41FA-B88D-6B7290EBF89A}" type="presParOf" srcId="{3569F207-8EF1-497C-992A-0F4DF4A85CAE}" destId="{4BB7D35A-6D35-4431-8384-A2AD863D5A0B}" srcOrd="1" destOrd="0" presId="urn:microsoft.com/office/officeart/2005/8/layout/lProcess2"/>
    <dgm:cxn modelId="{62E848AF-30F2-405A-BEDB-E414BDB456EC}" type="presParOf" srcId="{3569F207-8EF1-497C-992A-0F4DF4A85CAE}" destId="{D4B884D5-02D4-4414-A4C4-CC5D8A03DF38}" srcOrd="2" destOrd="0" presId="urn:microsoft.com/office/officeart/2005/8/layout/lProcess2"/>
    <dgm:cxn modelId="{B8EB9352-71A8-4643-84FC-741B54AABA73}" type="presParOf" srcId="{3569F207-8EF1-497C-992A-0F4DF4A85CAE}" destId="{656F3BB1-20E4-4AEA-A31C-121439C06072}" srcOrd="3" destOrd="0" presId="urn:microsoft.com/office/officeart/2005/8/layout/lProcess2"/>
    <dgm:cxn modelId="{2196F4C6-8C6A-4356-816E-8565837CFC32}" type="presParOf" srcId="{3569F207-8EF1-497C-992A-0F4DF4A85CAE}" destId="{0D151A34-949B-4C8A-A6A6-E281E698F4AF}" srcOrd="4" destOrd="0" presId="urn:microsoft.com/office/officeart/2005/8/layout/lProcess2"/>
    <dgm:cxn modelId="{A90BB727-9A49-431F-84EF-B272726A92C0}" type="presParOf" srcId="{3569F207-8EF1-497C-992A-0F4DF4A85CAE}" destId="{65EBDDCD-C2A6-415B-B0C5-53F713FCAF25}" srcOrd="5" destOrd="0" presId="urn:microsoft.com/office/officeart/2005/8/layout/lProcess2"/>
    <dgm:cxn modelId="{6117FF62-56CA-49A9-A1EA-CB2B328982F0}" type="presParOf" srcId="{3569F207-8EF1-497C-992A-0F4DF4A85CAE}" destId="{48FEDA81-C696-48CC-8EF7-E8349E85EDF6}" srcOrd="6" destOrd="0" presId="urn:microsoft.com/office/officeart/2005/8/layout/lProcess2"/>
    <dgm:cxn modelId="{A57AAC17-DAC8-4FE4-9606-963163E5E480}" type="presParOf" srcId="{3569F207-8EF1-497C-992A-0F4DF4A85CAE}" destId="{50386F3C-8415-4CED-A179-F18E6C3FA109}" srcOrd="7" destOrd="0" presId="urn:microsoft.com/office/officeart/2005/8/layout/lProcess2"/>
    <dgm:cxn modelId="{482CDEAF-495D-45C4-832D-BA02CE9151A3}" type="presParOf" srcId="{3569F207-8EF1-497C-992A-0F4DF4A85CAE}" destId="{AC793CBD-0EE8-47D5-93FC-A6D7E713EC49}" srcOrd="8" destOrd="0" presId="urn:microsoft.com/office/officeart/2005/8/layout/lProcess2"/>
    <dgm:cxn modelId="{E90EAFEF-727D-4EB3-951C-D8785B5827D7}" type="presParOf" srcId="{73F8E67D-0B21-4854-BD08-60DB4ADC81D6}" destId="{D71C0DCF-768B-4CB0-B75D-E07051078DD5}" srcOrd="3" destOrd="0" presId="urn:microsoft.com/office/officeart/2005/8/layout/lProcess2"/>
    <dgm:cxn modelId="{F7D91444-9434-4390-BD08-0C6BD43326C4}" type="presParOf" srcId="{73F8E67D-0B21-4854-BD08-60DB4ADC81D6}" destId="{7760B2E2-47AE-43BA-BB6E-EEF5BEFF2B4F}" srcOrd="4" destOrd="0" presId="urn:microsoft.com/office/officeart/2005/8/layout/lProcess2"/>
    <dgm:cxn modelId="{5624461C-49AB-4983-AAF3-A364DCA79970}" type="presParOf" srcId="{7760B2E2-47AE-43BA-BB6E-EEF5BEFF2B4F}" destId="{9760C72E-C69A-4164-A1C3-D63CD789330A}" srcOrd="0" destOrd="0" presId="urn:microsoft.com/office/officeart/2005/8/layout/lProcess2"/>
    <dgm:cxn modelId="{8CB14671-DEC4-4E79-9A47-ADDB288674CC}" type="presParOf" srcId="{7760B2E2-47AE-43BA-BB6E-EEF5BEFF2B4F}" destId="{2FEB2DE2-2C0F-427A-85BB-76FE7FD3CF96}" srcOrd="1" destOrd="0" presId="urn:microsoft.com/office/officeart/2005/8/layout/lProcess2"/>
    <dgm:cxn modelId="{371996CC-D148-469A-B52C-1394D8761A69}" type="presParOf" srcId="{7760B2E2-47AE-43BA-BB6E-EEF5BEFF2B4F}" destId="{A28C356F-A0C2-4DBE-8383-3EA6972A7D71}" srcOrd="2" destOrd="0" presId="urn:microsoft.com/office/officeart/2005/8/layout/lProcess2"/>
    <dgm:cxn modelId="{E0B1AF08-7380-45E6-8DE9-B820A9EFBF4E}" type="presParOf" srcId="{A28C356F-A0C2-4DBE-8383-3EA6972A7D71}" destId="{E4114B9D-23D2-4444-8B13-DBB42534A359}" srcOrd="0" destOrd="0" presId="urn:microsoft.com/office/officeart/2005/8/layout/lProcess2"/>
    <dgm:cxn modelId="{7D72A2F3-5A82-4434-A33C-B36A2F3C84C7}" type="presParOf" srcId="{E4114B9D-23D2-4444-8B13-DBB42534A359}" destId="{CCEED663-888E-425C-99DD-1D5F34D49FF3}" srcOrd="0" destOrd="0" presId="urn:microsoft.com/office/officeart/2005/8/layout/lProcess2"/>
    <dgm:cxn modelId="{8C228261-06F9-49FE-AC7A-3FE161AFFC46}" type="presParOf" srcId="{E4114B9D-23D2-4444-8B13-DBB42534A359}" destId="{A04DDABD-154F-46D2-B351-8C93707CB2E7}" srcOrd="1" destOrd="0" presId="urn:microsoft.com/office/officeart/2005/8/layout/lProcess2"/>
    <dgm:cxn modelId="{F756ADE0-7486-4061-BD87-EA7831F21CB3}" type="presParOf" srcId="{E4114B9D-23D2-4444-8B13-DBB42534A359}" destId="{BFC1F60C-9475-4075-B577-D043D9406489}" srcOrd="2" destOrd="0" presId="urn:microsoft.com/office/officeart/2005/8/layout/lProcess2"/>
    <dgm:cxn modelId="{B373477F-8F70-41E7-A62A-BFFF6F5AB603}" type="presParOf" srcId="{E4114B9D-23D2-4444-8B13-DBB42534A359}" destId="{3B6973B6-6B27-42D9-A32D-1AA3748BA977}" srcOrd="3" destOrd="0" presId="urn:microsoft.com/office/officeart/2005/8/layout/lProcess2"/>
    <dgm:cxn modelId="{D652A334-8616-4287-9167-562FDC930654}" type="presParOf" srcId="{E4114B9D-23D2-4444-8B13-DBB42534A359}" destId="{0FE93504-8C51-4E26-B237-636595275472}" srcOrd="4" destOrd="0" presId="urn:microsoft.com/office/officeart/2005/8/layout/lProcess2"/>
    <dgm:cxn modelId="{4841CB43-A592-43C6-90A1-D2AFA9FE1682}" type="presParOf" srcId="{E4114B9D-23D2-4444-8B13-DBB42534A359}" destId="{8B867F08-B21C-4996-A61B-56D4E56B77E6}" srcOrd="5" destOrd="0" presId="urn:microsoft.com/office/officeart/2005/8/layout/lProcess2"/>
    <dgm:cxn modelId="{EA831196-EABC-43EF-A719-5BC6445E8211}" type="presParOf" srcId="{E4114B9D-23D2-4444-8B13-DBB42534A359}" destId="{34875FEC-A9FD-4B60-8EFF-1E9CEA03AAF6}" srcOrd="6" destOrd="0" presId="urn:microsoft.com/office/officeart/2005/8/layout/lProcess2"/>
    <dgm:cxn modelId="{2A31441E-DCEE-4C59-9F3D-43230F195C2E}" type="presParOf" srcId="{E4114B9D-23D2-4444-8B13-DBB42534A359}" destId="{A0945FBC-9C86-4251-AFAF-70CD93CF2BAD}" srcOrd="7" destOrd="0" presId="urn:microsoft.com/office/officeart/2005/8/layout/lProcess2"/>
    <dgm:cxn modelId="{FBE0A2CD-725E-437C-9E0E-037BC60E5911}" type="presParOf" srcId="{E4114B9D-23D2-4444-8B13-DBB42534A359}" destId="{0BF53F0B-8E64-4959-A0E3-325DF973E25C}" srcOrd="8" destOrd="0" presId="urn:microsoft.com/office/officeart/2005/8/layout/lProcess2"/>
    <dgm:cxn modelId="{FBB68D1C-CC34-47CD-96B2-D7F1596ED5C6}" type="presParOf" srcId="{73F8E67D-0B21-4854-BD08-60DB4ADC81D6}" destId="{36BE418E-75D5-4B04-91AF-8ACFC706ECBB}" srcOrd="5" destOrd="0" presId="urn:microsoft.com/office/officeart/2005/8/layout/lProcess2"/>
    <dgm:cxn modelId="{33766829-B423-4D57-8092-E9539FE89E06}" type="presParOf" srcId="{73F8E67D-0B21-4854-BD08-60DB4ADC81D6}" destId="{07376694-1A06-4430-AD76-EFBA76E66486}" srcOrd="6" destOrd="0" presId="urn:microsoft.com/office/officeart/2005/8/layout/lProcess2"/>
    <dgm:cxn modelId="{D0D9E98C-BED4-40E3-9761-7603A28418F4}" type="presParOf" srcId="{07376694-1A06-4430-AD76-EFBA76E66486}" destId="{20ECF563-37C7-4C66-B982-049B050B5A78}" srcOrd="0" destOrd="0" presId="urn:microsoft.com/office/officeart/2005/8/layout/lProcess2"/>
    <dgm:cxn modelId="{B33E807B-C2E1-4546-85D1-33D62B8752D9}" type="presParOf" srcId="{07376694-1A06-4430-AD76-EFBA76E66486}" destId="{7A173AFC-272D-4386-B7E6-2567996E3D7B}" srcOrd="1" destOrd="0" presId="urn:microsoft.com/office/officeart/2005/8/layout/lProcess2"/>
    <dgm:cxn modelId="{9027C41C-BAA8-4642-B9FB-3455E4CE1934}" type="presParOf" srcId="{07376694-1A06-4430-AD76-EFBA76E66486}" destId="{73F885F3-F81D-41E1-8898-567166AA1D03}" srcOrd="2" destOrd="0" presId="urn:microsoft.com/office/officeart/2005/8/layout/lProcess2"/>
    <dgm:cxn modelId="{53A75BED-EF10-4785-BA54-B62A724E1386}" type="presParOf" srcId="{73F885F3-F81D-41E1-8898-567166AA1D03}" destId="{76513A01-7CE0-4DF6-88A8-AC7F68C6E372}" srcOrd="0" destOrd="0" presId="urn:microsoft.com/office/officeart/2005/8/layout/lProcess2"/>
    <dgm:cxn modelId="{ED555CA8-2DCF-4EA4-B15F-BF020E441D99}" type="presParOf" srcId="{76513A01-7CE0-4DF6-88A8-AC7F68C6E372}" destId="{CCADD768-4D36-47B5-A113-BF7734BF4C13}" srcOrd="0" destOrd="0" presId="urn:microsoft.com/office/officeart/2005/8/layout/lProcess2"/>
    <dgm:cxn modelId="{B1B66C07-84FD-4C72-86E5-455D5B82BA4D}" type="presParOf" srcId="{76513A01-7CE0-4DF6-88A8-AC7F68C6E372}" destId="{B92CA5B7-DAAB-4DFD-BD53-8DE4959FA4D5}" srcOrd="1" destOrd="0" presId="urn:microsoft.com/office/officeart/2005/8/layout/lProcess2"/>
    <dgm:cxn modelId="{635C3E06-D775-44C9-96F8-2D24D338FA57}" type="presParOf" srcId="{76513A01-7CE0-4DF6-88A8-AC7F68C6E372}" destId="{8AF0365D-C50B-4192-A3C4-5323A0F68FCA}" srcOrd="2" destOrd="0" presId="urn:microsoft.com/office/officeart/2005/8/layout/lProcess2"/>
    <dgm:cxn modelId="{2D0AED4F-940A-41C9-A546-0253A433B66D}" type="presParOf" srcId="{76513A01-7CE0-4DF6-88A8-AC7F68C6E372}" destId="{8ED120E4-6638-4324-BD29-403F1B56D5B3}" srcOrd="3" destOrd="0" presId="urn:microsoft.com/office/officeart/2005/8/layout/lProcess2"/>
    <dgm:cxn modelId="{0E618F57-B2B5-4568-AE89-3DD710BAD3D8}" type="presParOf" srcId="{76513A01-7CE0-4DF6-88A8-AC7F68C6E372}" destId="{72BCCC89-D2D1-4BA6-8B68-E243BA1D1672}" srcOrd="4" destOrd="0" presId="urn:microsoft.com/office/officeart/2005/8/layout/lProcess2"/>
    <dgm:cxn modelId="{E6B2F054-8617-4C1E-8B62-4EDA7830EAE9}" type="presParOf" srcId="{76513A01-7CE0-4DF6-88A8-AC7F68C6E372}" destId="{3EE0B44E-0C76-4DB0-AB33-415349F4DB4A}" srcOrd="5" destOrd="0" presId="urn:microsoft.com/office/officeart/2005/8/layout/lProcess2"/>
    <dgm:cxn modelId="{C4F32AB3-6B06-4AF4-AB80-59C5EA014B44}" type="presParOf" srcId="{76513A01-7CE0-4DF6-88A8-AC7F68C6E372}" destId="{CA8D8A34-237A-469A-85A5-735F02628783}" srcOrd="6" destOrd="0" presId="urn:microsoft.com/office/officeart/2005/8/layout/lProcess2"/>
    <dgm:cxn modelId="{AA0D7650-8785-4DF0-B02E-453B651CAECC}" type="presParOf" srcId="{76513A01-7CE0-4DF6-88A8-AC7F68C6E372}" destId="{62B9EDC6-2938-45A0-868D-BC71F55B7D5C}" srcOrd="7" destOrd="0" presId="urn:microsoft.com/office/officeart/2005/8/layout/lProcess2"/>
    <dgm:cxn modelId="{FA7CB0F4-630E-4FF8-B4FF-DCED33F50E5C}" type="presParOf" srcId="{76513A01-7CE0-4DF6-88A8-AC7F68C6E372}" destId="{C460B5E7-6E6C-4F39-9E62-462C4DFE321E}" srcOrd="8" destOrd="0" presId="urn:microsoft.com/office/officeart/2005/8/layout/lProcess2"/>
    <dgm:cxn modelId="{F541B6BC-E454-40F2-8AE4-6470B4E1766E}" type="presParOf" srcId="{73F8E67D-0B21-4854-BD08-60DB4ADC81D6}" destId="{4BFA83C5-EE90-4BBE-B0FE-F2967C9CF03F}" srcOrd="7" destOrd="0" presId="urn:microsoft.com/office/officeart/2005/8/layout/lProcess2"/>
    <dgm:cxn modelId="{074FCB0B-F558-42AA-900B-BC3DE4D39D8F}" type="presParOf" srcId="{73F8E67D-0B21-4854-BD08-60DB4ADC81D6}" destId="{C2330DEB-F3BA-47B2-B516-5618B4CF4D7A}" srcOrd="8" destOrd="0" presId="urn:microsoft.com/office/officeart/2005/8/layout/lProcess2"/>
    <dgm:cxn modelId="{4C723B6D-9B5B-41F7-BEC4-BAA4A15608FA}" type="presParOf" srcId="{C2330DEB-F3BA-47B2-B516-5618B4CF4D7A}" destId="{D8474AD2-C2FA-4159-A29F-06F66EE1F98C}" srcOrd="0" destOrd="0" presId="urn:microsoft.com/office/officeart/2005/8/layout/lProcess2"/>
    <dgm:cxn modelId="{94642B1D-A1B9-4EBC-AE70-6796C524BFBF}" type="presParOf" srcId="{C2330DEB-F3BA-47B2-B516-5618B4CF4D7A}" destId="{84A14BFE-B614-4522-B0E8-9E6B3005B6DE}" srcOrd="1" destOrd="0" presId="urn:microsoft.com/office/officeart/2005/8/layout/lProcess2"/>
    <dgm:cxn modelId="{05561008-CA45-4D8E-88D3-27A18DD0BCC0}" type="presParOf" srcId="{C2330DEB-F3BA-47B2-B516-5618B4CF4D7A}" destId="{ADB0620F-524C-4751-BD5D-FE99FBF8ACC2}" srcOrd="2" destOrd="0" presId="urn:microsoft.com/office/officeart/2005/8/layout/lProcess2"/>
    <dgm:cxn modelId="{770382B0-144E-49CE-AFFF-44CF824258BB}" type="presParOf" srcId="{ADB0620F-524C-4751-BD5D-FE99FBF8ACC2}" destId="{43C18D48-078A-4B51-B4E4-E2A022FF44EC}" srcOrd="0" destOrd="0" presId="urn:microsoft.com/office/officeart/2005/8/layout/lProcess2"/>
    <dgm:cxn modelId="{DD0E08A8-5B79-4A28-836C-115F6D3F871F}" type="presParOf" srcId="{43C18D48-078A-4B51-B4E4-E2A022FF44EC}" destId="{697709B5-8A54-4F22-8DB1-ECF3A73D62E0}" srcOrd="0" destOrd="0" presId="urn:microsoft.com/office/officeart/2005/8/layout/lProcess2"/>
    <dgm:cxn modelId="{0BEA81C1-0CC6-40B2-A02E-CCB3E88F1431}" type="presParOf" srcId="{43C18D48-078A-4B51-B4E4-E2A022FF44EC}" destId="{AFA7EC6E-656B-4D7D-8246-CF44F8EEE74F}" srcOrd="1" destOrd="0" presId="urn:microsoft.com/office/officeart/2005/8/layout/lProcess2"/>
    <dgm:cxn modelId="{33B9E84E-BC8A-457E-A0CC-33F141776B4F}" type="presParOf" srcId="{43C18D48-078A-4B51-B4E4-E2A022FF44EC}" destId="{CA2ED1E8-A931-45B5-9992-E85AB316844E}" srcOrd="2" destOrd="0" presId="urn:microsoft.com/office/officeart/2005/8/layout/lProcess2"/>
    <dgm:cxn modelId="{B794BCEB-930E-47AB-911A-BFD41DA9004F}" type="presParOf" srcId="{43C18D48-078A-4B51-B4E4-E2A022FF44EC}" destId="{562BFADD-35DD-4F1F-8253-18A3A12C955D}" srcOrd="3" destOrd="0" presId="urn:microsoft.com/office/officeart/2005/8/layout/lProcess2"/>
    <dgm:cxn modelId="{E10FF2BB-C491-44C4-9139-FCDE5B4E10FB}" type="presParOf" srcId="{43C18D48-078A-4B51-B4E4-E2A022FF44EC}" destId="{0570AA1C-850D-449B-9FC0-8C731A35FC6B}" srcOrd="4" destOrd="0" presId="urn:microsoft.com/office/officeart/2005/8/layout/lProcess2"/>
    <dgm:cxn modelId="{4240E144-60B5-4C9E-B0C8-53E53141E4E1}" type="presParOf" srcId="{43C18D48-078A-4B51-B4E4-E2A022FF44EC}" destId="{DA604DE1-4C47-4102-A304-341476ED5922}" srcOrd="5" destOrd="0" presId="urn:microsoft.com/office/officeart/2005/8/layout/lProcess2"/>
    <dgm:cxn modelId="{B524ECB6-9653-4049-A8F4-330BB102756A}" type="presParOf" srcId="{43C18D48-078A-4B51-B4E4-E2A022FF44EC}" destId="{FA82935B-B8BF-45A7-8845-B06D6E4B9286}" srcOrd="6" destOrd="0" presId="urn:microsoft.com/office/officeart/2005/8/layout/lProcess2"/>
    <dgm:cxn modelId="{866B8325-40FF-4D49-B563-3D6D60026873}" type="presParOf" srcId="{43C18D48-078A-4B51-B4E4-E2A022FF44EC}" destId="{D0DA5A88-D65C-4CFF-BE15-54E0CB4FD3F0}" srcOrd="7" destOrd="0" presId="urn:microsoft.com/office/officeart/2005/8/layout/lProcess2"/>
    <dgm:cxn modelId="{564E7D21-D246-4525-ABFD-767CBF97A0AF}" type="presParOf" srcId="{43C18D48-078A-4B51-B4E4-E2A022FF44EC}" destId="{4ADD7CC7-AA7E-45C4-907F-C7A1E1F2F978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35BD4-5B00-435B-A7FF-8EAD61204090}">
      <dsp:nvSpPr>
        <dsp:cNvPr id="0" name=""/>
        <dsp:cNvSpPr/>
      </dsp:nvSpPr>
      <dsp:spPr>
        <a:xfrm>
          <a:off x="211871" y="0"/>
          <a:ext cx="1341895" cy="3986443"/>
        </a:xfrm>
        <a:prstGeom prst="roundRect">
          <a:avLst>
            <a:gd name="adj" fmla="val 1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Leadership Transformation</a:t>
          </a:r>
        </a:p>
      </dsp:txBody>
      <dsp:txXfrm>
        <a:off x="211871" y="0"/>
        <a:ext cx="1341895" cy="1195932"/>
      </dsp:txXfrm>
    </dsp:sp>
    <dsp:sp modelId="{7814795F-44A8-471B-BFF0-79F50BE38051}">
      <dsp:nvSpPr>
        <dsp:cNvPr id="0" name=""/>
        <dsp:cNvSpPr/>
      </dsp:nvSpPr>
      <dsp:spPr>
        <a:xfrm>
          <a:off x="347048" y="1104842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Strategy and Governance</a:t>
          </a:r>
        </a:p>
      </dsp:txBody>
      <dsp:txXfrm>
        <a:off x="362126" y="1119920"/>
        <a:ext cx="1001536" cy="484633"/>
      </dsp:txXfrm>
    </dsp:sp>
    <dsp:sp modelId="{C8EC1D3B-7367-4BB1-A981-E4D9AF323E38}">
      <dsp:nvSpPr>
        <dsp:cNvPr id="0" name=""/>
        <dsp:cNvSpPr/>
      </dsp:nvSpPr>
      <dsp:spPr>
        <a:xfrm>
          <a:off x="347048" y="1653753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Leadership in 3D</a:t>
          </a:r>
        </a:p>
      </dsp:txBody>
      <dsp:txXfrm>
        <a:off x="362126" y="1668831"/>
        <a:ext cx="1001536" cy="484633"/>
      </dsp:txXfrm>
    </dsp:sp>
    <dsp:sp modelId="{96DD9BA5-7A7F-4DAF-855F-63F22637CC98}">
      <dsp:nvSpPr>
        <dsp:cNvPr id="0" name=""/>
        <dsp:cNvSpPr/>
      </dsp:nvSpPr>
      <dsp:spPr>
        <a:xfrm>
          <a:off x="347048" y="2202665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Strategic Architecture</a:t>
          </a:r>
        </a:p>
      </dsp:txBody>
      <dsp:txXfrm>
        <a:off x="362126" y="2217743"/>
        <a:ext cx="1001536" cy="484633"/>
      </dsp:txXfrm>
    </dsp:sp>
    <dsp:sp modelId="{FF32A87F-F4F5-4109-AEFD-2E2338718F81}">
      <dsp:nvSpPr>
        <dsp:cNvPr id="0" name=""/>
        <dsp:cNvSpPr/>
      </dsp:nvSpPr>
      <dsp:spPr>
        <a:xfrm>
          <a:off x="347048" y="2747636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Services Transformation</a:t>
          </a:r>
        </a:p>
      </dsp:txBody>
      <dsp:txXfrm>
        <a:off x="362126" y="2762714"/>
        <a:ext cx="1001536" cy="484633"/>
      </dsp:txXfrm>
    </dsp:sp>
    <dsp:sp modelId="{EB177351-353A-46F7-A9C7-CC2498E341AB}">
      <dsp:nvSpPr>
        <dsp:cNvPr id="0" name=""/>
        <dsp:cNvSpPr/>
      </dsp:nvSpPr>
      <dsp:spPr>
        <a:xfrm>
          <a:off x="347048" y="3302973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Innovation Strategies</a:t>
          </a:r>
        </a:p>
      </dsp:txBody>
      <dsp:txXfrm>
        <a:off x="362126" y="3318051"/>
        <a:ext cx="1001536" cy="484633"/>
      </dsp:txXfrm>
    </dsp:sp>
    <dsp:sp modelId="{FF97067B-4D13-4F21-87E8-590CBB87E29A}">
      <dsp:nvSpPr>
        <dsp:cNvPr id="0" name=""/>
        <dsp:cNvSpPr/>
      </dsp:nvSpPr>
      <dsp:spPr>
        <a:xfrm>
          <a:off x="1628081" y="0"/>
          <a:ext cx="1341895" cy="398644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Omni-Experience Transformation</a:t>
          </a:r>
        </a:p>
      </dsp:txBody>
      <dsp:txXfrm>
        <a:off x="1628081" y="0"/>
        <a:ext cx="1341895" cy="1195932"/>
      </dsp:txXfrm>
    </dsp:sp>
    <dsp:sp modelId="{89DB5AAF-3DCD-4EC6-A419-0712FA6F6ACA}">
      <dsp:nvSpPr>
        <dsp:cNvPr id="0" name=""/>
        <dsp:cNvSpPr/>
      </dsp:nvSpPr>
      <dsp:spPr>
        <a:xfrm>
          <a:off x="1783155" y="1104842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Customer Experience</a:t>
          </a:r>
        </a:p>
      </dsp:txBody>
      <dsp:txXfrm>
        <a:off x="1798233" y="1119920"/>
        <a:ext cx="1001536" cy="484633"/>
      </dsp:txXfrm>
    </dsp:sp>
    <dsp:sp modelId="{D4B884D5-02D4-4414-A4C4-CC5D8A03DF38}">
      <dsp:nvSpPr>
        <dsp:cNvPr id="0" name=""/>
        <dsp:cNvSpPr/>
      </dsp:nvSpPr>
      <dsp:spPr>
        <a:xfrm>
          <a:off x="1783155" y="1653753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Device/Mobility Strategies</a:t>
          </a:r>
        </a:p>
      </dsp:txBody>
      <dsp:txXfrm>
        <a:off x="1798233" y="1668831"/>
        <a:ext cx="1001536" cy="484633"/>
      </dsp:txXfrm>
    </dsp:sp>
    <dsp:sp modelId="{0D151A34-949B-4C8A-A6A6-E281E698F4AF}">
      <dsp:nvSpPr>
        <dsp:cNvPr id="0" name=""/>
        <dsp:cNvSpPr/>
      </dsp:nvSpPr>
      <dsp:spPr>
        <a:xfrm>
          <a:off x="1783155" y="2202665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Devices: PCs, Mobility, AR/VR &amp; Wearables</a:t>
          </a:r>
        </a:p>
      </dsp:txBody>
      <dsp:txXfrm>
        <a:off x="1798233" y="2217743"/>
        <a:ext cx="1001536" cy="484633"/>
      </dsp:txXfrm>
    </dsp:sp>
    <dsp:sp modelId="{48FEDA81-C696-48CC-8EF7-E8349E85EDF6}">
      <dsp:nvSpPr>
        <dsp:cNvPr id="0" name=""/>
        <dsp:cNvSpPr/>
      </dsp:nvSpPr>
      <dsp:spPr>
        <a:xfrm>
          <a:off x="1783155" y="2751576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Social Business</a:t>
          </a:r>
        </a:p>
      </dsp:txBody>
      <dsp:txXfrm>
        <a:off x="1798233" y="2766654"/>
        <a:ext cx="1001536" cy="484633"/>
      </dsp:txXfrm>
    </dsp:sp>
    <dsp:sp modelId="{AC793CBD-0EE8-47D5-93FC-A6D7E713EC49}">
      <dsp:nvSpPr>
        <dsp:cNvPr id="0" name=""/>
        <dsp:cNvSpPr/>
      </dsp:nvSpPr>
      <dsp:spPr>
        <a:xfrm>
          <a:off x="1783155" y="3302973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eCommerce</a:t>
          </a:r>
        </a:p>
      </dsp:txBody>
      <dsp:txXfrm>
        <a:off x="1798233" y="3318051"/>
        <a:ext cx="1001536" cy="484633"/>
      </dsp:txXfrm>
    </dsp:sp>
    <dsp:sp modelId="{9760C72E-C69A-4164-A1C3-D63CD789330A}">
      <dsp:nvSpPr>
        <dsp:cNvPr id="0" name=""/>
        <dsp:cNvSpPr/>
      </dsp:nvSpPr>
      <dsp:spPr>
        <a:xfrm>
          <a:off x="2993473" y="0"/>
          <a:ext cx="1341895" cy="398644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Information Transformation</a:t>
          </a:r>
        </a:p>
      </dsp:txBody>
      <dsp:txXfrm>
        <a:off x="2993473" y="0"/>
        <a:ext cx="1341895" cy="1195932"/>
      </dsp:txXfrm>
    </dsp:sp>
    <dsp:sp modelId="{CCEED663-888E-425C-99DD-1D5F34D49FF3}">
      <dsp:nvSpPr>
        <dsp:cNvPr id="0" name=""/>
        <dsp:cNvSpPr/>
      </dsp:nvSpPr>
      <dsp:spPr>
        <a:xfrm>
          <a:off x="3148572" y="1104842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Enterprise/ </a:t>
          </a:r>
          <a:r>
            <a:rPr lang="en-US" sz="1000" kern="1200" noProof="0" dirty="0" err="1"/>
            <a:t>NexGen</a:t>
          </a:r>
          <a:r>
            <a:rPr lang="en-US" sz="1000" kern="1200" noProof="0" dirty="0"/>
            <a:t> Security</a:t>
          </a:r>
        </a:p>
      </dsp:txBody>
      <dsp:txXfrm>
        <a:off x="3163650" y="1119920"/>
        <a:ext cx="1001536" cy="484633"/>
      </dsp:txXfrm>
    </dsp:sp>
    <dsp:sp modelId="{BFC1F60C-9475-4075-B577-D043D9406489}">
      <dsp:nvSpPr>
        <dsp:cNvPr id="0" name=""/>
        <dsp:cNvSpPr/>
      </dsp:nvSpPr>
      <dsp:spPr>
        <a:xfrm>
          <a:off x="3148572" y="1653753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Enterprise Applications</a:t>
          </a:r>
        </a:p>
      </dsp:txBody>
      <dsp:txXfrm>
        <a:off x="3163650" y="1668831"/>
        <a:ext cx="1001536" cy="484633"/>
      </dsp:txXfrm>
    </dsp:sp>
    <dsp:sp modelId="{0FE93504-8C51-4E26-B237-636595275472}">
      <dsp:nvSpPr>
        <dsp:cNvPr id="0" name=""/>
        <dsp:cNvSpPr/>
      </dsp:nvSpPr>
      <dsp:spPr>
        <a:xfrm>
          <a:off x="3148572" y="2202665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Data Management</a:t>
          </a:r>
        </a:p>
      </dsp:txBody>
      <dsp:txXfrm>
        <a:off x="3163650" y="2217743"/>
        <a:ext cx="1001536" cy="484633"/>
      </dsp:txXfrm>
    </dsp:sp>
    <dsp:sp modelId="{34875FEC-A9FD-4B60-8EFF-1E9CEA03AAF6}">
      <dsp:nvSpPr>
        <dsp:cNvPr id="0" name=""/>
        <dsp:cNvSpPr/>
      </dsp:nvSpPr>
      <dsp:spPr>
        <a:xfrm>
          <a:off x="3172296" y="2749246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Big Data &amp; Analytics</a:t>
          </a:r>
        </a:p>
      </dsp:txBody>
      <dsp:txXfrm>
        <a:off x="3187374" y="2764324"/>
        <a:ext cx="1001536" cy="484633"/>
      </dsp:txXfrm>
    </dsp:sp>
    <dsp:sp modelId="{0BF53F0B-8E64-4959-A0E3-325DF973E25C}">
      <dsp:nvSpPr>
        <dsp:cNvPr id="0" name=""/>
        <dsp:cNvSpPr/>
      </dsp:nvSpPr>
      <dsp:spPr>
        <a:xfrm>
          <a:off x="3172296" y="3273393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Cognitive Computing</a:t>
          </a:r>
        </a:p>
      </dsp:txBody>
      <dsp:txXfrm>
        <a:off x="3187374" y="3288471"/>
        <a:ext cx="1001536" cy="484633"/>
      </dsp:txXfrm>
    </dsp:sp>
    <dsp:sp modelId="{20ECF563-37C7-4C66-B982-049B050B5A78}">
      <dsp:nvSpPr>
        <dsp:cNvPr id="0" name=""/>
        <dsp:cNvSpPr/>
      </dsp:nvSpPr>
      <dsp:spPr>
        <a:xfrm>
          <a:off x="4386186" y="0"/>
          <a:ext cx="1341895" cy="3986443"/>
        </a:xfrm>
        <a:prstGeom prst="roundRect">
          <a:avLst>
            <a:gd name="adj" fmla="val 1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/>
            <a:t>Operating Model Transformation</a:t>
          </a:r>
        </a:p>
      </dsp:txBody>
      <dsp:txXfrm>
        <a:off x="4386186" y="0"/>
        <a:ext cx="1341895" cy="1195932"/>
      </dsp:txXfrm>
    </dsp:sp>
    <dsp:sp modelId="{CCADD768-4D36-47B5-A113-BF7734BF4C13}">
      <dsp:nvSpPr>
        <dsp:cNvPr id="0" name=""/>
        <dsp:cNvSpPr/>
      </dsp:nvSpPr>
      <dsp:spPr>
        <a:xfrm>
          <a:off x="4565001" y="1075128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Enterprise Infrastructure</a:t>
          </a:r>
        </a:p>
      </dsp:txBody>
      <dsp:txXfrm>
        <a:off x="4580079" y="1090206"/>
        <a:ext cx="1001536" cy="484633"/>
      </dsp:txXfrm>
    </dsp:sp>
    <dsp:sp modelId="{8AF0365D-C50B-4192-A3C4-5323A0F68FCA}">
      <dsp:nvSpPr>
        <dsp:cNvPr id="0" name=""/>
        <dsp:cNvSpPr/>
      </dsp:nvSpPr>
      <dsp:spPr>
        <a:xfrm>
          <a:off x="4565001" y="1624039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>
              <a:solidFill>
                <a:schemeClr val="tx1">
                  <a:lumMod val="85000"/>
                  <a:lumOff val="15000"/>
                </a:schemeClr>
              </a:solidFill>
            </a:rPr>
            <a:t>AppDev</a:t>
          </a: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 &amp; App Provisioning</a:t>
          </a:r>
        </a:p>
      </dsp:txBody>
      <dsp:txXfrm>
        <a:off x="4580079" y="1639117"/>
        <a:ext cx="1001536" cy="484633"/>
      </dsp:txXfrm>
    </dsp:sp>
    <dsp:sp modelId="{72BCCC89-D2D1-4BA6-8B68-E243BA1D1672}">
      <dsp:nvSpPr>
        <dsp:cNvPr id="0" name=""/>
        <dsp:cNvSpPr/>
      </dsp:nvSpPr>
      <dsp:spPr>
        <a:xfrm>
          <a:off x="4565001" y="2172951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DevOps</a:t>
          </a:r>
        </a:p>
      </dsp:txBody>
      <dsp:txXfrm>
        <a:off x="4580079" y="2188029"/>
        <a:ext cx="1001536" cy="484633"/>
      </dsp:txXfrm>
    </dsp:sp>
    <dsp:sp modelId="{CA8D8A34-237A-469A-85A5-735F02628783}">
      <dsp:nvSpPr>
        <dsp:cNvPr id="0" name=""/>
        <dsp:cNvSpPr/>
      </dsp:nvSpPr>
      <dsp:spPr>
        <a:xfrm>
          <a:off x="4565001" y="2721862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Cloud Strategies</a:t>
          </a:r>
        </a:p>
      </dsp:txBody>
      <dsp:txXfrm>
        <a:off x="4580079" y="2736940"/>
        <a:ext cx="1001536" cy="484633"/>
      </dsp:txXfrm>
    </dsp:sp>
    <dsp:sp modelId="{C460B5E7-6E6C-4F39-9E62-462C4DFE321E}">
      <dsp:nvSpPr>
        <dsp:cNvPr id="0" name=""/>
        <dsp:cNvSpPr/>
      </dsp:nvSpPr>
      <dsp:spPr>
        <a:xfrm>
          <a:off x="4565001" y="3273393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Transformative Tech: IoT, 3D Print &amp; Robotics </a:t>
          </a:r>
        </a:p>
      </dsp:txBody>
      <dsp:txXfrm>
        <a:off x="4580079" y="3288471"/>
        <a:ext cx="1001536" cy="484633"/>
      </dsp:txXfrm>
    </dsp:sp>
    <dsp:sp modelId="{D8474AD2-C2FA-4159-A29F-06F66EE1F98C}">
      <dsp:nvSpPr>
        <dsp:cNvPr id="0" name=""/>
        <dsp:cNvSpPr/>
      </dsp:nvSpPr>
      <dsp:spPr>
        <a:xfrm>
          <a:off x="5773974" y="0"/>
          <a:ext cx="1341895" cy="398644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err="1">
              <a:solidFill>
                <a:schemeClr val="bg1"/>
              </a:solidFill>
            </a:rPr>
            <a:t>WorkSource</a:t>
          </a:r>
          <a:r>
            <a:rPr lang="en-US" sz="1400" kern="1200" noProof="0" dirty="0">
              <a:solidFill>
                <a:schemeClr val="bg1"/>
              </a:solidFill>
            </a:rPr>
            <a:t> Transformation</a:t>
          </a:r>
        </a:p>
      </dsp:txBody>
      <dsp:txXfrm>
        <a:off x="5773974" y="0"/>
        <a:ext cx="1341895" cy="1195932"/>
      </dsp:txXfrm>
    </dsp:sp>
    <dsp:sp modelId="{697709B5-8A54-4F22-8DB1-ECF3A73D62E0}">
      <dsp:nvSpPr>
        <dsp:cNvPr id="0" name=""/>
        <dsp:cNvSpPr/>
      </dsp:nvSpPr>
      <dsp:spPr>
        <a:xfrm>
          <a:off x="5929076" y="1075128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Vendor Sourcing &amp; Management</a:t>
          </a:r>
        </a:p>
      </dsp:txBody>
      <dsp:txXfrm>
        <a:off x="5944154" y="1090206"/>
        <a:ext cx="1001536" cy="484633"/>
      </dsp:txXfrm>
    </dsp:sp>
    <dsp:sp modelId="{CA2ED1E8-A931-45B5-9992-E85AB316844E}">
      <dsp:nvSpPr>
        <dsp:cNvPr id="0" name=""/>
        <dsp:cNvSpPr/>
      </dsp:nvSpPr>
      <dsp:spPr>
        <a:xfrm>
          <a:off x="5929076" y="1624039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Talent &amp; Skills Management</a:t>
          </a:r>
        </a:p>
      </dsp:txBody>
      <dsp:txXfrm>
        <a:off x="5944154" y="1639117"/>
        <a:ext cx="1001536" cy="484633"/>
      </dsp:txXfrm>
    </dsp:sp>
    <dsp:sp modelId="{0570AA1C-850D-449B-9FC0-8C731A35FC6B}">
      <dsp:nvSpPr>
        <dsp:cNvPr id="0" name=""/>
        <dsp:cNvSpPr/>
      </dsp:nvSpPr>
      <dsp:spPr>
        <a:xfrm>
          <a:off x="5929076" y="2173008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Outsourcing/ Services Provisioning</a:t>
          </a:r>
        </a:p>
      </dsp:txBody>
      <dsp:txXfrm>
        <a:off x="5944154" y="2188086"/>
        <a:ext cx="1001536" cy="484633"/>
      </dsp:txXfrm>
    </dsp:sp>
    <dsp:sp modelId="{FA82935B-B8BF-45A7-8845-B06D6E4B9286}">
      <dsp:nvSpPr>
        <dsp:cNvPr id="0" name=""/>
        <dsp:cNvSpPr/>
      </dsp:nvSpPr>
      <dsp:spPr>
        <a:xfrm>
          <a:off x="5929076" y="2721862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Organizational Development</a:t>
          </a:r>
        </a:p>
      </dsp:txBody>
      <dsp:txXfrm>
        <a:off x="5944154" y="2736940"/>
        <a:ext cx="1001536" cy="484633"/>
      </dsp:txXfrm>
    </dsp:sp>
    <dsp:sp modelId="{4ADD7CC7-AA7E-45C4-907F-C7A1E1F2F978}">
      <dsp:nvSpPr>
        <dsp:cNvPr id="0" name=""/>
        <dsp:cNvSpPr/>
      </dsp:nvSpPr>
      <dsp:spPr>
        <a:xfrm>
          <a:off x="5929076" y="3273393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Technology Training</a:t>
          </a:r>
        </a:p>
      </dsp:txBody>
      <dsp:txXfrm>
        <a:off x="5944154" y="3288471"/>
        <a:ext cx="1001536" cy="48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07E10-C253-45DE-8C5A-E6B62EB5CEE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A39EC-36A6-4632-B2D1-1D1046B90A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708" y="0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>
                <a:latin typeface="Helvetica"/>
              </a:defRPr>
            </a:lvl1pPr>
          </a:lstStyle>
          <a:p>
            <a:fld id="{0CBD2FF4-516D-48BB-A373-805FD95AB384}" type="datetimeFigureOut">
              <a:rPr lang="en-US" smtClean="0"/>
              <a:pPr/>
              <a:t>12/14/16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58875"/>
            <a:ext cx="5559425" cy="3127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3" y="4462241"/>
            <a:ext cx="5556896" cy="3649885"/>
          </a:xfrm>
          <a:prstGeom prst="rect">
            <a:avLst/>
          </a:prstGeom>
        </p:spPr>
        <p:txBody>
          <a:bodyPr vert="horz" lIns="91147" tIns="45574" rIns="91147" bIns="45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06796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708" y="8806796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D897DDC3-783E-47D4-8EB0-123B04AB6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DA65-7B26-4A6C-864C-73DF7170A13A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018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DA65-7B26-4A6C-864C-73DF7170A13A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12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9B7DA65-7B26-4A6C-864C-73DF7170A13A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1158875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8DE6-6B50-094C-8647-96575B0159F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3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ew_backgrounds_7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7" b="20171"/>
          <a:stretch>
            <a:fillRect/>
          </a:stretch>
        </p:blipFill>
        <p:spPr bwMode="auto">
          <a:xfrm>
            <a:off x="0" y="1460500"/>
            <a:ext cx="121920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1"/>
          <p:cNvGrpSpPr>
            <a:grpSpLocks/>
          </p:cNvGrpSpPr>
          <p:nvPr userDrawn="1"/>
        </p:nvGrpSpPr>
        <p:grpSpPr bwMode="auto">
          <a:xfrm>
            <a:off x="8968317" y="1331914"/>
            <a:ext cx="3223683" cy="128587"/>
            <a:chOff x="6738304" y="999066"/>
            <a:chExt cx="2115288" cy="95859"/>
          </a:xfrm>
        </p:grpSpPr>
        <p:sp>
          <p:nvSpPr>
            <p:cNvPr id="7" name="Rectangle 6"/>
            <p:cNvSpPr/>
            <p:nvPr userDrawn="1"/>
          </p:nvSpPr>
          <p:spPr>
            <a:xfrm>
              <a:off x="6738304" y="999066"/>
              <a:ext cx="302779" cy="958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041083" y="999066"/>
              <a:ext cx="301390" cy="958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42473" y="999066"/>
              <a:ext cx="302779" cy="958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45253" y="999066"/>
              <a:ext cx="301391" cy="958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946643" y="999066"/>
              <a:ext cx="302779" cy="95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249423" y="999066"/>
              <a:ext cx="301390" cy="95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550813" y="999066"/>
              <a:ext cx="302779" cy="958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429171" y="3951114"/>
            <a:ext cx="10290880" cy="1354667"/>
          </a:xfrm>
        </p:spPr>
        <p:txBody>
          <a:bodyPr anchor="b">
            <a:noAutofit/>
          </a:bodyPr>
          <a:lstStyle>
            <a:lvl1pPr algn="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29171" y="5305782"/>
            <a:ext cx="10290880" cy="987779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defRPr>
            </a:lvl1pPr>
            <a:lvl2pPr marL="0" indent="0" algn="l"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79"/>
            <a:ext cx="3174521" cy="14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728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279" y="3429002"/>
            <a:ext cx="11079443" cy="1656183"/>
          </a:xfrm>
        </p:spPr>
        <p:txBody>
          <a:bodyPr anchor="b">
            <a:noAutofit/>
          </a:bodyPr>
          <a:lstStyle>
            <a:lvl1pPr algn="r">
              <a:lnSpc>
                <a:spcPts val="3400"/>
              </a:lnSpc>
              <a:defRPr sz="3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78" y="5229200"/>
            <a:ext cx="9250643" cy="1008113"/>
          </a:xfrm>
        </p:spPr>
        <p:txBody>
          <a:bodyPr anchor="t">
            <a:norm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" y="0"/>
            <a:ext cx="2900630" cy="1347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498"/>
            <a:ext cx="12192000" cy="191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0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47381" b="49585"/>
          <a:stretch/>
        </p:blipFill>
        <p:spPr>
          <a:xfrm>
            <a:off x="1" y="1340770"/>
            <a:ext cx="12191999" cy="72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4825"/>
            <a:ext cx="10363200" cy="229219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7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820"/>
            <a:ext cx="12191999" cy="2362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844"/>
            <a:ext cx="10363200" cy="1474665"/>
          </a:xfrm>
        </p:spPr>
        <p:txBody>
          <a:bodyPr anchor="t">
            <a:normAutofit/>
          </a:bodyPr>
          <a:lstStyle>
            <a:lvl1pPr algn="l">
              <a:defRPr sz="3200" b="0" cap="none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80928"/>
            <a:ext cx="10363200" cy="229219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10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7390"/>
          <a:stretch/>
        </p:blipFill>
        <p:spPr>
          <a:xfrm>
            <a:off x="1" y="5820"/>
            <a:ext cx="12191999" cy="147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844"/>
            <a:ext cx="10363200" cy="792941"/>
          </a:xfrm>
        </p:spPr>
        <p:txBody>
          <a:bodyPr anchor="t">
            <a:normAutofit/>
          </a:bodyPr>
          <a:lstStyle>
            <a:lvl1pPr algn="l">
              <a:defRPr sz="3600" b="0" cap="none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916832"/>
            <a:ext cx="10363200" cy="315629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5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Visit us at IDC.com and follow us on Twitter: @IDC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C Colors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22994" y="1529903"/>
            <a:ext cx="10566013" cy="1273411"/>
          </a:xfrm>
          <a:prstGeom prst="rect">
            <a:avLst/>
          </a:prstGeom>
          <a:solidFill>
            <a:srgbClr val="164C8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5B13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22994" y="2783504"/>
            <a:ext cx="10566013" cy="1273411"/>
          </a:xfrm>
          <a:prstGeom prst="rect">
            <a:avLst/>
          </a:prstGeom>
          <a:solidFill>
            <a:srgbClr val="2279BC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entagon 7"/>
          <p:cNvSpPr>
            <a:spLocks noChangeAspect="1"/>
          </p:cNvSpPr>
          <p:nvPr userDrawn="1"/>
        </p:nvSpPr>
        <p:spPr>
          <a:xfrm>
            <a:off x="711598" y="1529902"/>
            <a:ext cx="1551729" cy="1273410"/>
          </a:xfrm>
          <a:prstGeom prst="homePlate">
            <a:avLst>
              <a:gd name="adj" fmla="val 31573"/>
            </a:avLst>
          </a:prstGeom>
          <a:solidFill>
            <a:srgbClr val="164C8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22994" y="3955790"/>
            <a:ext cx="10566013" cy="1273411"/>
          </a:xfrm>
          <a:prstGeom prst="rect">
            <a:avLst/>
          </a:prstGeom>
          <a:solidFill>
            <a:srgbClr val="54A4E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711598" y="2783503"/>
            <a:ext cx="1551729" cy="1273410"/>
          </a:xfrm>
          <a:prstGeom prst="homePlate">
            <a:avLst>
              <a:gd name="adj" fmla="val 31573"/>
            </a:avLst>
          </a:prstGeom>
          <a:solidFill>
            <a:srgbClr val="2279B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711598" y="3955789"/>
            <a:ext cx="1551729" cy="1273410"/>
          </a:xfrm>
          <a:prstGeom prst="homePlate">
            <a:avLst>
              <a:gd name="adj" fmla="val 28299"/>
            </a:avLst>
          </a:prstGeom>
          <a:solidFill>
            <a:srgbClr val="54A4E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404533" y="1754956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404533" y="3008557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404533" y="4180843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</p:spTree>
    <p:extLst>
      <p:ext uri="{BB962C8B-B14F-4D97-AF65-F5344CB8AC3E}">
        <p14:creationId xmlns:p14="http://schemas.microsoft.com/office/powerpoint/2010/main" val="197507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50" y="1327670"/>
            <a:ext cx="11248101" cy="451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C63E4-97F5-4BD0-A7D8-58548173F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1954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3173"/>
          <a:stretch/>
        </p:blipFill>
        <p:spPr>
          <a:xfrm>
            <a:off x="0" y="0"/>
            <a:ext cx="4902200" cy="6858000"/>
          </a:xfrm>
          <a:prstGeom prst="rect">
            <a:avLst/>
          </a:prstGeom>
        </p:spPr>
      </p:pic>
      <p:pic>
        <p:nvPicPr>
          <p:cNvPr id="9" name="Picture 8" descr="IDC_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7" y="6329820"/>
            <a:ext cx="1786683" cy="432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09" y="901521"/>
            <a:ext cx="4481492" cy="2588654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636" y="901522"/>
            <a:ext cx="6815667" cy="42917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63088" y="6479552"/>
            <a:ext cx="5912835" cy="365125"/>
          </a:xfrm>
        </p:spPr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2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3055" y="1"/>
            <a:ext cx="72897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596" y="541712"/>
            <a:ext cx="5812665" cy="4983325"/>
          </a:xfrm>
        </p:spPr>
        <p:txBody>
          <a:bodyPr anchor="t"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12" y="541713"/>
            <a:ext cx="4347581" cy="5584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13054" y="6479552"/>
            <a:ext cx="610682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© IDC 2016.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9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3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5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 rot="5400000">
            <a:off x="-91496" y="6247324"/>
            <a:ext cx="879094" cy="342260"/>
            <a:chOff x="3260468" y="5276893"/>
            <a:chExt cx="879094" cy="256695"/>
          </a:xfrm>
        </p:grpSpPr>
        <p:sp>
          <p:nvSpPr>
            <p:cNvPr id="8" name="Rectangle 7"/>
            <p:cNvSpPr/>
            <p:nvPr userDrawn="1"/>
          </p:nvSpPr>
          <p:spPr>
            <a:xfrm>
              <a:off x="3260468" y="5276893"/>
              <a:ext cx="879094" cy="256695"/>
            </a:xfrm>
            <a:prstGeom prst="rect">
              <a:avLst/>
            </a:prstGeom>
            <a:solidFill>
              <a:srgbClr val="004B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4009238" y="5276893"/>
              <a:ext cx="130324" cy="256695"/>
            </a:xfrm>
            <a:prstGeom prst="rect">
              <a:avLst/>
            </a:prstGeom>
            <a:solidFill>
              <a:srgbClr val="6CAE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260468" y="5276893"/>
              <a:ext cx="879094" cy="256695"/>
            </a:xfrm>
            <a:prstGeom prst="rect">
              <a:avLst/>
            </a:prstGeom>
            <a:solidFill>
              <a:srgbClr val="004B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4009238" y="5276893"/>
              <a:ext cx="130324" cy="256695"/>
            </a:xfrm>
            <a:prstGeom prst="rect">
              <a:avLst/>
            </a:prstGeom>
            <a:solidFill>
              <a:srgbClr val="6CAE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352462" y="3335310"/>
            <a:ext cx="3419226" cy="486833"/>
          </a:xfrm>
        </p:spPr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216455" y="5627562"/>
            <a:ext cx="1165276" cy="486833"/>
          </a:xfrm>
        </p:spPr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dc_logo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5248" y="571818"/>
            <a:ext cx="106984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50" y="304701"/>
            <a:ext cx="11248101" cy="10229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949" y="1327664"/>
            <a:ext cx="552245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7600" y="1327664"/>
            <a:ext cx="552245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F3B5-1C64-491D-8B7C-A90B89660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4182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50" y="304701"/>
            <a:ext cx="11248101" cy="10229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949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289815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8107680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7790-3787-4D46-8222-DB6D7544F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3852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CD5E5-1A64-4DF4-A29C-495AFE326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0756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A3B3-9DB9-47E1-816F-ABBD9E70C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4999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ackground_7_titl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0" y="1"/>
            <a:ext cx="121920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259842" y="1288519"/>
            <a:ext cx="9672317" cy="1793348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59843" y="3601156"/>
            <a:ext cx="9672317" cy="2083904"/>
          </a:xfrm>
        </p:spPr>
        <p:txBody>
          <a:bodyPr/>
          <a:lstStyle>
            <a:lvl1pPr>
              <a:buClrTx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Bef>
                <a:spcPts val="0"/>
              </a:spcBef>
              <a:buClrTx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AC37B3-DC2A-4087-BB62-CEEB2A2FB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74438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448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39018" y="6480176"/>
            <a:ext cx="59139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Helvetica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© IDC   Visit us at </a:t>
            </a:r>
            <a:r>
              <a:rPr lang="en-US" err="1"/>
              <a:t>IDC.com</a:t>
            </a:r>
            <a:r>
              <a:rPr lang="en-US"/>
              <a:t> and follow us on Twitter: @IDC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 smtClean="0"/>
            </a:lvl1pPr>
          </a:lstStyle>
          <a:p>
            <a:pPr>
              <a:defRPr/>
            </a:pPr>
            <a:fld id="{0CC3052C-1E21-4A35-8A45-D9DF3E0D9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9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19368" y="6513513"/>
            <a:ext cx="1172633" cy="234950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18434" y="6513513"/>
            <a:ext cx="173567" cy="234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  <p:pic>
        <p:nvPicPr>
          <p:cNvPr id="4100" name="Picture 9" descr="IDC_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" y="6343651"/>
            <a:ext cx="1686984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472018" y="304800"/>
            <a:ext cx="1124796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2018" y="1327150"/>
            <a:ext cx="11247967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8301" y="6573839"/>
            <a:ext cx="125034" cy="123111"/>
          </a:xfrm>
          <a:prstGeom prst="rect">
            <a:avLst/>
          </a:prstGeom>
          <a:noFill/>
          <a:ln w="508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spcBef>
                <a:spcPct val="50000"/>
              </a:spcBef>
              <a:defRPr sz="800" smtClean="0">
                <a:solidFill>
                  <a:srgbClr val="FFFFFF"/>
                </a:solidFill>
                <a:latin typeface="Helvetic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0F60BBC-6195-4AE5-8B72-1C41854A5523}" type="slidenum">
              <a:rPr lang="en-US" altLang="en-US" smtClean="0">
                <a:ea typeface="ＭＳ Ｐゴシック" panose="020B0600070205080204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04" name="Rectangle 3"/>
          <p:cNvSpPr>
            <a:spLocks noChangeArrowheads="1"/>
          </p:cNvSpPr>
          <p:nvPr userDrawn="1"/>
        </p:nvSpPr>
        <p:spPr bwMode="auto">
          <a:xfrm>
            <a:off x="4752944" y="6465888"/>
            <a:ext cx="2972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7F7F7F"/>
                </a:solidFill>
                <a:latin typeface="Helvetica"/>
              </a:rPr>
              <a:t>© IDC	Visit us at </a:t>
            </a:r>
            <a:r>
              <a:rPr lang="en-US" altLang="en-US" sz="800" err="1">
                <a:solidFill>
                  <a:srgbClr val="7F7F7F"/>
                </a:solidFill>
                <a:latin typeface="Helvetica"/>
              </a:rPr>
              <a:t>IDC.com</a:t>
            </a:r>
            <a:r>
              <a:rPr lang="en-US" altLang="en-US" sz="800">
                <a:solidFill>
                  <a:srgbClr val="7F7F7F"/>
                </a:solidFill>
                <a:latin typeface="Helvetica"/>
              </a:rPr>
              <a:t> and follow us on Twitter: @IDC</a:t>
            </a:r>
          </a:p>
        </p:txBody>
      </p:sp>
    </p:spTree>
    <p:extLst>
      <p:ext uri="{BB962C8B-B14F-4D97-AF65-F5344CB8AC3E}">
        <p14:creationId xmlns:p14="http://schemas.microsoft.com/office/powerpoint/2010/main" val="12382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Helvetica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•"/>
        <a:defRPr sz="3200" kern="1200">
          <a:solidFill>
            <a:schemeClr val="tx1"/>
          </a:solidFill>
          <a:latin typeface="Helvetica"/>
          <a:ea typeface="ＭＳ Ｐゴシック" charset="-128"/>
          <a:cs typeface="ＭＳ Ｐゴシック" charset="-128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2pPr>
      <a:lvl3pPr marL="347663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3pPr>
      <a:lvl4pPr marL="511175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4pPr>
      <a:lvl5pPr marL="688975" indent="-168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−"/>
        <a:defRPr sz="14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9583" y="6479552"/>
            <a:ext cx="59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307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IDC_logo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631" y="6347019"/>
            <a:ext cx="1796815" cy="4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SzPct val="74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jpg"/><Relationship Id="rId12" Type="http://schemas.openxmlformats.org/officeDocument/2006/relationships/image" Target="../media/image61.jp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8.jpg"/><Relationship Id="rId10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1.xml"/><Relationship Id="rId12" Type="http://schemas.openxmlformats.org/officeDocument/2006/relationships/diagramLayout" Target="../diagrams/layout1.xml"/><Relationship Id="rId13" Type="http://schemas.openxmlformats.org/officeDocument/2006/relationships/diagramQuickStyle" Target="../diagrams/quickStyle1.xml"/><Relationship Id="rId14" Type="http://schemas.openxmlformats.org/officeDocument/2006/relationships/diagramColors" Target="../diagrams/colors1.xml"/><Relationship Id="rId15" Type="http://schemas.microsoft.com/office/2007/relationships/diagramDrawing" Target="../diagrams/drawing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jp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31.png"/><Relationship Id="rId8" Type="http://schemas.openxmlformats.org/officeDocument/2006/relationships/image" Target="../media/image32.jp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IDC’s IT Executive Programs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Digitally Transforming Business </a:t>
            </a:r>
          </a:p>
          <a:p>
            <a:r>
              <a:rPr lang="en-US"/>
              <a:t>to the 3</a:t>
            </a:r>
            <a:r>
              <a:rPr lang="en-US" baseline="30000"/>
              <a:t>rd</a:t>
            </a:r>
            <a:r>
              <a:rPr lang="en-US"/>
              <a:t> Platform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7" y="5975493"/>
            <a:ext cx="487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66800" y="577789"/>
            <a:ext cx="7748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6600"/>
                </a:solidFill>
                <a:latin typeface="Arial (Headings)"/>
                <a:cs typeface="Helvetica" panose="020B0604020202020204" pitchFamily="34" charset="0"/>
              </a:rPr>
              <a:t>Best in class concierge customer service:</a:t>
            </a:r>
            <a:r>
              <a:rPr lang="en-US" sz="2000" dirty="0">
                <a:solidFill>
                  <a:srgbClr val="006600"/>
                </a:solidFill>
                <a:latin typeface="Arial (Headings)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to help you make decisions faster -in local language-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1111641" y="10752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Arial (Headings)"/>
                <a:ea typeface="ＭＳ Ｐゴシック" panose="020B0600070205080204" pitchFamily="34" charset="-128"/>
              </a:rPr>
              <a:t>Concierge Customer Service</a:t>
            </a:r>
            <a:endParaRPr lang="en-US" sz="3600" dirty="0">
              <a:solidFill>
                <a:srgbClr val="92D050"/>
              </a:solidFill>
              <a:latin typeface="Arial (Headings)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98256" y="13196"/>
            <a:ext cx="851515" cy="1200329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pPr>
              <a:spcAft>
                <a:spcPts val="600"/>
              </a:spcAft>
              <a:buClr>
                <a:srgbClr val="004B85"/>
              </a:buClr>
            </a:pPr>
            <a:r>
              <a:rPr lang="es-MX" sz="7200" b="1" dirty="0">
                <a:solidFill>
                  <a:srgbClr val="92D050"/>
                </a:solidFill>
                <a:latin typeface="Arial (Headings)"/>
              </a:rPr>
              <a:t>C</a:t>
            </a:r>
            <a:endParaRPr lang="en-US" sz="7200" b="1" dirty="0">
              <a:solidFill>
                <a:srgbClr val="92D050"/>
              </a:solidFill>
              <a:latin typeface="Arial (Headings)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171" y="1884472"/>
            <a:ext cx="6258061" cy="86892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Analysts and sales partners </a:t>
            </a:r>
            <a:r>
              <a:rPr lang="en-US" altLang="en-US" sz="2000" b="1" dirty="0">
                <a:latin typeface="Arial Narrow" panose="020B0606020202030204" pitchFamily="34" charset="0"/>
              </a:rPr>
              <a:t>who know your business objectives</a:t>
            </a:r>
            <a:br>
              <a:rPr lang="en-US" altLang="en-US" sz="2000" b="1" dirty="0">
                <a:latin typeface="Arial Narrow" panose="020B0606020202030204" pitchFamily="34" charset="0"/>
              </a:rPr>
            </a:br>
            <a:endParaRPr lang="en-US" sz="2000" b="1" dirty="0">
              <a:latin typeface="Arial Narrow" panose="020B0606020202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47" name="Rectangle 46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Expert Analysts</a:t>
                </a: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197" y="535944"/>
                <a:ext cx="545742" cy="4068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00B050"/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2D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74" name="Freeform 73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00B050"/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TextBox 51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13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2980951"/>
            <a:ext cx="629102" cy="6285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6324138" y="3018232"/>
            <a:ext cx="5395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client service manager who knows your business objectives</a:t>
            </a:r>
          </a:p>
        </p:txBody>
      </p:sp>
      <p:pic>
        <p:nvPicPr>
          <p:cNvPr id="96" name="Picture 18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3700385"/>
            <a:ext cx="618805" cy="6085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ectangle 19"/>
          <p:cNvSpPr>
            <a:spLocks noChangeArrowheads="1"/>
          </p:cNvSpPr>
          <p:nvPr/>
        </p:nvSpPr>
        <p:spPr bwMode="auto">
          <a:xfrm>
            <a:off x="6324138" y="3880877"/>
            <a:ext cx="545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Onboarding process to identify your top priorities</a:t>
            </a:r>
          </a:p>
        </p:txBody>
      </p:sp>
      <p:pic>
        <p:nvPicPr>
          <p:cNvPr id="99" name="Picture 98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4399774"/>
            <a:ext cx="629102" cy="6290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6324138" y="4466523"/>
            <a:ext cx="54802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Continuous business value reviews to ensure you are getting value from the relationship</a:t>
            </a:r>
          </a:p>
        </p:txBody>
      </p:sp>
      <p:pic>
        <p:nvPicPr>
          <p:cNvPr id="102" name="Picture 101" descr="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5119734"/>
            <a:ext cx="619827" cy="619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6324138" y="5329167"/>
            <a:ext cx="54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Flexible support model, and customer service</a:t>
            </a:r>
          </a:p>
        </p:txBody>
      </p:sp>
      <p:pic>
        <p:nvPicPr>
          <p:cNvPr id="105" name="Picture 30" descr="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5830421"/>
            <a:ext cx="634523" cy="7227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31"/>
          <p:cNvSpPr>
            <a:spLocks noChangeArrowheads="1"/>
          </p:cNvSpPr>
          <p:nvPr/>
        </p:nvSpPr>
        <p:spPr bwMode="auto">
          <a:xfrm>
            <a:off x="6324138" y="5914812"/>
            <a:ext cx="56285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experts that sit on the research side of IDC, directly supporting our key clients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266012" y="1725564"/>
            <a:ext cx="4347581" cy="68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4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Zealous Customer Service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244" y="2487171"/>
            <a:ext cx="43529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IDC.com/</a:t>
            </a:r>
            <a:r>
              <a:rPr lang="en-US" err="1"/>
              <a:t>decisionscapes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838200"/>
            <a:ext cx="10287000" cy="4876799"/>
          </a:xfrm>
          <a:prstGeom prst="rect">
            <a:avLst/>
          </a:prstGeom>
          <a:solidFill>
            <a:srgbClr val="002060"/>
          </a:solidFill>
        </p:spPr>
        <p:txBody>
          <a:bodyPr wrap="square" lIns="274320" rIns="274320" rtlCol="0" anchor="ctr" anchorCtr="0">
            <a:no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IDC is a great partner; they go above and 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beyond.  They are very proactive.  The variation of information about the same topic, IDC </a:t>
            </a:r>
            <a:r>
              <a:rPr lang="en-US" sz="3100" err="1">
                <a:solidFill>
                  <a:schemeClr val="bg1"/>
                </a:solidFill>
                <a:latin typeface="Calibri" panose="020F0502020204030204" pitchFamily="34" charset="0"/>
              </a:rPr>
              <a:t>MarketScapes</a:t>
            </a:r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, FutureScapes, and depth of resources on 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a particular topic is very deep.			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9493414" y="3753927"/>
            <a:ext cx="992441" cy="753084"/>
            <a:chOff x="-857655" y="1522818"/>
            <a:chExt cx="1409608" cy="1069639"/>
          </a:xfrm>
          <a:solidFill>
            <a:schemeClr val="bg1">
              <a:alpha val="30000"/>
            </a:schemeClr>
          </a:solidFill>
        </p:grpSpPr>
        <p:sp>
          <p:nvSpPr>
            <p:cNvPr id="16" name="Freeform 15"/>
            <p:cNvSpPr/>
            <p:nvPr/>
          </p:nvSpPr>
          <p:spPr>
            <a:xfrm>
              <a:off x="-857655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-108907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634728" y="4899552"/>
            <a:ext cx="1576072" cy="64633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pPr algn="r"/>
            <a:r>
              <a:rPr lang="en-US" i="1">
                <a:solidFill>
                  <a:srgbClr val="FFFFFF"/>
                </a:solidFill>
                <a:latin typeface="Calibri" panose="020F0502020204030204" pitchFamily="34" charset="0"/>
              </a:rPr>
              <a:t>IT Executive</a:t>
            </a:r>
          </a:p>
          <a:p>
            <a:pPr algn="r"/>
            <a:r>
              <a:rPr lang="en-US" i="1">
                <a:solidFill>
                  <a:srgbClr val="FFFFFF"/>
                </a:solidFill>
                <a:latin typeface="Calibri" panose="020F0502020204030204" pitchFamily="34" charset="0"/>
              </a:rPr>
              <a:t>Major US Bank</a:t>
            </a:r>
          </a:p>
        </p:txBody>
      </p:sp>
      <p:grpSp>
        <p:nvGrpSpPr>
          <p:cNvPr id="3" name="Group 11"/>
          <p:cNvGrpSpPr/>
          <p:nvPr/>
        </p:nvGrpSpPr>
        <p:grpSpPr>
          <a:xfrm flipH="1">
            <a:off x="1447800" y="1600200"/>
            <a:ext cx="992441" cy="753084"/>
            <a:chOff x="-857655" y="1522818"/>
            <a:chExt cx="1409608" cy="1069639"/>
          </a:xfrm>
          <a:solidFill>
            <a:schemeClr val="bg1">
              <a:alpha val="3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-857655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108907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028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7" y="5975493"/>
            <a:ext cx="487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6311628" y="3074145"/>
            <a:ext cx="5395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client service manager who knows your business objectives</a:t>
            </a:r>
          </a:p>
        </p:txBody>
      </p:sp>
      <p:sp>
        <p:nvSpPr>
          <p:cNvPr id="97" name="Rectangle 19"/>
          <p:cNvSpPr>
            <a:spLocks noChangeArrowheads="1"/>
          </p:cNvSpPr>
          <p:nvPr/>
        </p:nvSpPr>
        <p:spPr bwMode="auto">
          <a:xfrm>
            <a:off x="6249563" y="3822170"/>
            <a:ext cx="545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Onboarding process to identify your top priorities</a:t>
            </a: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6178366" y="4460556"/>
            <a:ext cx="54802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Continuous business value reviews to ensure you are getting value from the relationship</a:t>
            </a:r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6330766" y="5338271"/>
            <a:ext cx="54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Flexible support model, and customer service</a:t>
            </a:r>
          </a:p>
        </p:txBody>
      </p:sp>
      <p:sp>
        <p:nvSpPr>
          <p:cNvPr id="106" name="Rectangle 31"/>
          <p:cNvSpPr>
            <a:spLocks noChangeArrowheads="1"/>
          </p:cNvSpPr>
          <p:nvPr/>
        </p:nvSpPr>
        <p:spPr bwMode="auto">
          <a:xfrm>
            <a:off x="6270036" y="5959559"/>
            <a:ext cx="56285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experts that sit on the research side of IDC, directly supporting our key clients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1" y="1297858"/>
            <a:ext cx="11855384" cy="5449828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-1"/>
            <a:ext cx="12192000" cy="11358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Direct Access to IDC’s research library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8" y="5975493"/>
            <a:ext cx="12196527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-1"/>
            <a:ext cx="12192000" cy="11358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Technology Coverage Areas (Sample)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45" y="3255172"/>
            <a:ext cx="1064702" cy="1557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41" y="3317438"/>
            <a:ext cx="1201901" cy="1513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5" y="5100200"/>
            <a:ext cx="1383317" cy="1577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3" y="1522220"/>
            <a:ext cx="960566" cy="1431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95" y="1425086"/>
            <a:ext cx="1126192" cy="1249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44" y="1467335"/>
            <a:ext cx="1000884" cy="1274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49" y="1771523"/>
            <a:ext cx="1458051" cy="1216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310" y="3334158"/>
            <a:ext cx="1453875" cy="1556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49" y="5252340"/>
            <a:ext cx="1488358" cy="14883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51" y="5029099"/>
            <a:ext cx="1036844" cy="1752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9"/>
          <a:stretch/>
        </p:blipFill>
        <p:spPr>
          <a:xfrm>
            <a:off x="10723583" y="1305483"/>
            <a:ext cx="929022" cy="1949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127" y="3167539"/>
            <a:ext cx="942975" cy="153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8736" y="4960159"/>
            <a:ext cx="184785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83117" y="5191819"/>
            <a:ext cx="1295400" cy="140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955" y="3137195"/>
            <a:ext cx="982236" cy="18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7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5351"/>
              </p:ext>
            </p:extLst>
          </p:nvPr>
        </p:nvGraphicFramePr>
        <p:xfrm>
          <a:off x="162791" y="1327354"/>
          <a:ext cx="11866418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26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8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10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Items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ITAP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GTAP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Worldwide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horizontal worldwide  IT content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and global team of more than 1,100 analysts.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LA and Local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horizontal regional and local IT content,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and global team of more than 110 analysts</a:t>
                      </a:r>
                      <a:endParaRPr lang="en-US" altLang="en-US" sz="16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Insights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industry-specific content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*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4B85"/>
                        </a:buClr>
                        <a:buNone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 Sharing:</a:t>
                      </a:r>
                      <a:r>
                        <a:rPr lang="en-US" altLang="en-US" sz="1600" dirty="0">
                          <a:latin typeface="Arial Narrow" panose="020B0606020202030204" pitchFamily="34" charset="0"/>
                        </a:rPr>
                        <a:t> Licensees allowed to share IDC content among project teams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33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Analyst Inquiry: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60 minute analyst calls and non-licensees are able to participate. Licensee is not required to be on the call.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unlimited</a:t>
                      </a: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calls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calls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33193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Engagement &amp; Delivery: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A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d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edicated Client Success Manager. This is a senior level position at IDC who is to be viewed as a proactive extension of your research staff.</a:t>
                      </a:r>
                      <a:endParaRPr lang="en-US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4135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Value Session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Every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3 months, IDC and your team meet to review key topics of focus.</a:t>
                      </a:r>
                      <a:endParaRPr lang="en-US" sz="1600" kern="1200" baseline="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89825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On-Site Analyst Speaker: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Vision Technology, put in the context of your organization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s-MX" sz="1600" b="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600" b="0" baseline="0" dirty="0" err="1">
                          <a:latin typeface="Arial Narrow" panose="020B0606020202030204" pitchFamily="34" charset="0"/>
                        </a:rPr>
                        <a:t>Presentations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baseline="0" dirty="0"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es-MX" sz="1600" b="0" baseline="0" dirty="0" err="1">
                          <a:latin typeface="Arial Narrow" panose="020B0606020202030204" pitchFamily="34" charset="0"/>
                        </a:rPr>
                        <a:t>Presentation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Free access to IDC Industry Events and Webinars: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Invitation to IDC local</a:t>
                      </a:r>
                      <a:r>
                        <a:rPr lang="en-US" sz="1600" baseline="0" dirty="0">
                          <a:latin typeface="Arial Narrow" panose="020B0606020202030204" pitchFamily="34" charset="0"/>
                        </a:rPr>
                        <a:t> events and online webinars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10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Subscription: </a:t>
                      </a:r>
                      <a:r>
                        <a:rPr lang="en-US" sz="1600" kern="12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12-Month (USD)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35,000 + Taxes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20,000 + Taxes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5018">
                <a:tc grid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dirty="0">
                          <a:latin typeface="Arial Narrow" panose="020B0606020202030204" pitchFamily="34" charset="0"/>
                        </a:rPr>
                        <a:t>Includes all IDC research on one</a:t>
                      </a: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 of the following industries: Finance, Manufacturing, Government, Retail, Energy or Health.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Excludes certain IDC/IDC insights products including: Trackers, Q Views, Forecasters, Market Share Guides, Spending Guides, IT Wallets, Multi-Client Studies, Special Reports, IDC Smart IT Tools, </a:t>
                      </a:r>
                      <a:r>
                        <a:rPr lang="en-US" sz="1200" i="1" baseline="0" dirty="0" err="1">
                          <a:latin typeface="Arial Narrow" panose="020B0606020202030204" pitchFamily="34" charset="0"/>
                        </a:rPr>
                        <a:t>Blackbook</a:t>
                      </a: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 Products, Private Vendor Watch, Executive Advisory Group Programs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25BE-3C5D-4F71-A29A-CD98F0CB9F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8927" cy="1142999"/>
          </a:xfrm>
        </p:spPr>
        <p:txBody>
          <a:bodyPr>
            <a:norm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Investment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46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32" t="6897" r="6346" b="3449"/>
          <a:stretch/>
        </p:blipFill>
        <p:spPr>
          <a:xfrm>
            <a:off x="1219200" y="2158176"/>
            <a:ext cx="1066800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417" t="6593" r="6985" b="7693"/>
          <a:stretch/>
        </p:blipFill>
        <p:spPr>
          <a:xfrm>
            <a:off x="4190999" y="2158177"/>
            <a:ext cx="1066801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061" t="7143" r="9089" b="7143"/>
          <a:stretch/>
        </p:blipFill>
        <p:spPr>
          <a:xfrm>
            <a:off x="7078580" y="2158176"/>
            <a:ext cx="1066800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158" t="6181" r="7993" b="6181"/>
          <a:stretch/>
        </p:blipFill>
        <p:spPr>
          <a:xfrm>
            <a:off x="10028830" y="2158176"/>
            <a:ext cx="1066800" cy="9906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85800" y="3830302"/>
            <a:ext cx="238935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9933"/>
                </a:solidFill>
              </a:rPr>
              <a:t>+25 years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detailed market sizing and forecasting services for major countries in Latin America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9933"/>
                </a:solidFill>
              </a:rPr>
              <a:t>110 analysts</a:t>
            </a:r>
            <a:r>
              <a:rPr lang="en-US" sz="1200" dirty="0">
                <a:solidFill>
                  <a:srgbClr val="FF9933"/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covering more than 50 countries and 100+ markets  in the ICT industry every quarter 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2717" y="3830302"/>
            <a:ext cx="2410373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Consistent </a:t>
            </a:r>
            <a:r>
              <a:rPr lang="en-US" sz="1200" b="1">
                <a:solidFill>
                  <a:srgbClr val="FF9933"/>
                </a:solidFill>
              </a:rPr>
              <a:t>methodologies</a:t>
            </a:r>
            <a:r>
              <a:rPr lang="en-US" sz="1200">
                <a:solidFill>
                  <a:srgbClr val="FF9933"/>
                </a:solidFill>
              </a:rPr>
              <a:t>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across global markets to allow valid comparisons across countries, regions or the world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Broad and deep coverage of thousands of direct sources in countries of Latin America feed a best-in-class </a:t>
            </a:r>
            <a:r>
              <a:rPr lang="en-US" sz="1200" b="1">
                <a:solidFill>
                  <a:srgbClr val="FF9933"/>
                </a:solidFill>
              </a:rPr>
              <a:t>Big Data engine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Years of experience curating information and pioneering </a:t>
            </a:r>
            <a:r>
              <a:rPr lang="en-US" sz="1200" b="1">
                <a:solidFill>
                  <a:srgbClr val="FF9933"/>
                </a:solidFill>
              </a:rPr>
              <a:t>data science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0280" y="3845070"/>
            <a:ext cx="2424387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Highest </a:t>
            </a:r>
            <a:r>
              <a:rPr lang="en-US" sz="1200" b="1">
                <a:solidFill>
                  <a:srgbClr val="FF9933"/>
                </a:solidFill>
              </a:rPr>
              <a:t>analyst to client ratio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in the industry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Most respected, frequently </a:t>
            </a:r>
            <a:r>
              <a:rPr lang="en-US" sz="1200" b="1">
                <a:solidFill>
                  <a:srgbClr val="FF9933"/>
                </a:solidFill>
              </a:rPr>
              <a:t>quoted source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of global market intelligence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First to market </a:t>
            </a:r>
            <a:r>
              <a:rPr lang="en-US" sz="1200" b="1">
                <a:solidFill>
                  <a:srgbClr val="FF9933"/>
                </a:solidFill>
              </a:rPr>
              <a:t>identifying disruptions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: 3rd Platform; Digital Transformation (DX); IT 3D Leadership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06908" y="3831057"/>
            <a:ext cx="242789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FF9933"/>
                </a:solidFill>
              </a:rPr>
              <a:t>Flexible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 support model, and customer service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Dedicated </a:t>
            </a:r>
            <a:r>
              <a:rPr lang="en-US" altLang="en-US" sz="1200" b="1">
                <a:solidFill>
                  <a:srgbClr val="FF9933"/>
                </a:solidFill>
              </a:rPr>
              <a:t>experts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 that sit on the research side of IDC, directly supporting our key clients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Analysts and sales partners 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who </a:t>
            </a:r>
            <a:r>
              <a:rPr lang="en-US" altLang="en-US" sz="1200" b="1">
                <a:solidFill>
                  <a:srgbClr val="FF9933"/>
                </a:solidFill>
              </a:rPr>
              <a:t>know your business 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objectives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800" y="3297777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Presence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05200" y="3297777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Accuracy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86777" y="3312545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Opinion Leadership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5449" y="3312545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Zealous</a:t>
            </a:r>
            <a:br>
              <a:rPr lang="en-US" b="1" dirty="0">
                <a:latin typeface="Arial (Headings)"/>
                <a:cs typeface="Aharoni" panose="02010803020104030203" pitchFamily="2" charset="-79"/>
              </a:rPr>
            </a:br>
            <a:r>
              <a:rPr lang="en-US" b="1" dirty="0">
                <a:latin typeface="Arial (Headings)"/>
                <a:cs typeface="Aharoni" panose="02010803020104030203" pitchFamily="2" charset="-79"/>
              </a:rPr>
              <a:t>Customer Service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6783" y="1302448"/>
            <a:ext cx="11882361" cy="6742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IDC is the main provider of market intelligence, advisory and events services for the Latin American ICT industry.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We provide </a:t>
            </a:r>
            <a:r>
              <a:rPr lang="en-US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accurate insights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unbiased influence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for ICT buying and selling decisions.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12192000" cy="11638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IDC Latin America’s Competitive Advantage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68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6" y="2893608"/>
            <a:ext cx="2075469" cy="216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56" y="2788977"/>
            <a:ext cx="2258397" cy="236038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1167155"/>
            <a:ext cx="12192000" cy="1370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6062465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3845"/>
          </a:xfrm>
        </p:spPr>
        <p:txBody>
          <a:bodyPr>
            <a:no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How well are you transforming your IT organization to drive business growth?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97305" y="1431870"/>
            <a:ext cx="1108994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The fundamental role of technology is evolving and with it, every dimension of the business.</a:t>
            </a:r>
          </a:p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Business leaders need a  better compass for technology buying decisions.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097192" y="4869926"/>
            <a:ext cx="2453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25%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3rd Platform initiatives are struggling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572281" y="4881346"/>
            <a:ext cx="24431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45%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IT executives feel they are behind their peers in innovation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482906" y="4838194"/>
            <a:ext cx="25812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45%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IT organizations are not effectively engaging with business leaders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25" y="2705525"/>
            <a:ext cx="2155416" cy="2252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21" y="3193137"/>
            <a:ext cx="2868884" cy="28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6062465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167155"/>
            <a:ext cx="12192000" cy="1370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8927" cy="1117804"/>
          </a:xfrm>
        </p:spPr>
        <p:txBody>
          <a:bodyPr>
            <a:norm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IDC’s IT Executive Programs (IEP)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5650" y="1341035"/>
            <a:ext cx="6791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IDC’s IT Executive Program </a:t>
            </a: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gives you access to IDC’s knowledgebase and analyst expertise to help you </a:t>
            </a:r>
            <a:r>
              <a:rPr lang="en-US" altLang="es-CL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make more effective technology decisions</a:t>
            </a:r>
            <a:r>
              <a:rPr lang="en-US" altLang="es-CL" sz="2000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altLang="es-CL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24541" y="3206044"/>
            <a:ext cx="7221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Do you need: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i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dentify emerging technologies and vendors?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 learn peer practices?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understand future, industry and tech trends?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have inquiry calls (not limited to 30 minutes) and bring your full team?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validate decisions with experts/thought leaders in the industry?</a:t>
            </a:r>
          </a:p>
          <a:p>
            <a:endParaRPr lang="es-MX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If you answered </a:t>
            </a:r>
            <a:r>
              <a:rPr lang="en-US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yes </a:t>
            </a:r>
            <a:r>
              <a:rPr lang="en-US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to any of these questions, you need to be part of IDC’s IT Executive Program (IEP)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667563" y="1176930"/>
            <a:ext cx="4378867" cy="1337448"/>
            <a:chOff x="8410034" y="2273756"/>
            <a:chExt cx="5679886" cy="2223620"/>
          </a:xfrm>
        </p:grpSpPr>
        <p:grpSp>
          <p:nvGrpSpPr>
            <p:cNvPr id="43" name="Group 42"/>
            <p:cNvGrpSpPr/>
            <p:nvPr/>
          </p:nvGrpSpPr>
          <p:grpSpPr>
            <a:xfrm>
              <a:off x="8425199" y="2654345"/>
              <a:ext cx="1681929" cy="1843031"/>
              <a:chOff x="8425199" y="2641711"/>
              <a:chExt cx="1681929" cy="184303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8975012" y="2641711"/>
                <a:ext cx="533400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A</a:t>
                </a: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8425199" y="3559595"/>
                <a:ext cx="1681929" cy="92514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Expert Analysts</a:t>
                </a: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6600">
                    <a:alpha val="49020"/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3809" y="3138251"/>
                <a:ext cx="841621" cy="846364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12024221" y="2675583"/>
              <a:ext cx="2065699" cy="1724040"/>
              <a:chOff x="12024221" y="2860689"/>
              <a:chExt cx="2065699" cy="1724040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2754258" y="2860689"/>
                <a:ext cx="582522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C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2D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2992" y="3380613"/>
                <a:ext cx="756553" cy="760816"/>
              </a:xfrm>
              <a:prstGeom prst="rect">
                <a:avLst/>
              </a:prstGeom>
            </p:spPr>
          </p:pic>
          <p:sp>
            <p:nvSpPr>
              <p:cNvPr id="62" name="Freeform 61"/>
              <p:cNvSpPr/>
              <p:nvPr/>
            </p:nvSpPr>
            <p:spPr>
              <a:xfrm>
                <a:off x="12024221" y="3732734"/>
                <a:ext cx="2065699" cy="851995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Concierge Customer Service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0334465" y="2595370"/>
              <a:ext cx="1681928" cy="1638748"/>
              <a:chOff x="10334465" y="2780476"/>
              <a:chExt cx="1681928" cy="163874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0663958" y="3156623"/>
                <a:ext cx="973244" cy="95545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TextBox 54"/>
              <p:cNvSpPr txBox="1"/>
              <p:nvPr/>
            </p:nvSpPr>
            <p:spPr>
              <a:xfrm>
                <a:off x="10920616" y="2780476"/>
                <a:ext cx="544187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B</a:t>
                </a: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0334465" y="3752368"/>
                <a:ext cx="1681928" cy="666856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Broad Base of Research</a:t>
                </a:r>
              </a:p>
            </p:txBody>
          </p:sp>
        </p:grpSp>
        <p:sp>
          <p:nvSpPr>
            <p:cNvPr id="53" name="Title 1"/>
            <p:cNvSpPr txBox="1">
              <a:spLocks/>
            </p:cNvSpPr>
            <p:nvPr/>
          </p:nvSpPr>
          <p:spPr>
            <a:xfrm>
              <a:off x="8410034" y="2273756"/>
              <a:ext cx="5495472" cy="5070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Helvetica"/>
                  <a:ea typeface="+mj-ea"/>
                  <a:cs typeface="+mj-cs"/>
                </a:defRPr>
              </a:lvl1pPr>
            </a:lstStyle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</a:pPr>
              <a:r>
                <a:rPr lang="en-US" sz="2000" b="1" dirty="0">
                  <a:solidFill>
                    <a:srgbClr val="00B0F0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rPr>
                <a:t>The ABC’s of Partnering with IDC</a:t>
              </a: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614579"/>
            <a:ext cx="4184904" cy="385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2" y="2921000"/>
            <a:ext cx="3082798" cy="31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7" y="2488167"/>
            <a:ext cx="4518789" cy="416663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0" y="6551668"/>
            <a:ext cx="4876800" cy="306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240276" y="4920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9933"/>
                </a:solidFill>
                <a:latin typeface="Arial (Headings)"/>
                <a:ea typeface="ＭＳ Ｐゴシック" panose="020B0600070205080204" pitchFamily="34" charset="-128"/>
              </a:rPr>
              <a:t>Expert Analysis</a:t>
            </a:r>
            <a:endParaRPr lang="en-US" sz="3600" dirty="0">
              <a:solidFill>
                <a:srgbClr val="FF9933"/>
              </a:solidFill>
              <a:latin typeface="Arial (Headings)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203074" y="570272"/>
            <a:ext cx="7534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9933"/>
                </a:solidFill>
                <a:latin typeface="Arial (Headings)"/>
                <a:cs typeface="Helvetica" panose="020B0604020202020204" pitchFamily="34" charset="0"/>
              </a:rPr>
              <a:t>Analyst Team (in local language):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Supported by global analyst team with local insight.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2768" y="-21673"/>
            <a:ext cx="851515" cy="1200329"/>
          </a:xfrm>
          <a:prstGeom prst="rect">
            <a:avLst/>
          </a:prstGeom>
          <a:noFill/>
        </p:spPr>
        <p:txBody>
          <a:bodyPr wrap="none" lIns="91440" rtlCol="0" anchor="ctr">
            <a:spAutoFit/>
          </a:bodyPr>
          <a:lstStyle/>
          <a:p>
            <a:pPr>
              <a:spcAft>
                <a:spcPts val="600"/>
              </a:spcAft>
              <a:buClr>
                <a:srgbClr val="004B85"/>
              </a:buClr>
            </a:pPr>
            <a:r>
              <a:rPr lang="en-US" sz="7200" b="1" dirty="0">
                <a:solidFill>
                  <a:srgbClr val="FF9933"/>
                </a:solidFill>
                <a:latin typeface="Arial (Headings)"/>
              </a:rPr>
              <a:t>A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93" name="Rectangle 92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FF9933"/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FF9933"/>
                    </a:solidFill>
                    <a:latin typeface="Helvetica"/>
                  </a:rPr>
                  <a:t>Expert Analysts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89" name="Freeform 88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5" name="TextBox 84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70" y="5109553"/>
            <a:ext cx="989835" cy="98983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9" y="2966052"/>
            <a:ext cx="989835" cy="98983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05" y="4375132"/>
            <a:ext cx="989835" cy="98983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27" y="3401286"/>
            <a:ext cx="989835" cy="98983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4" y="4383519"/>
            <a:ext cx="989835" cy="98983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5" y="3393684"/>
            <a:ext cx="989835" cy="989835"/>
          </a:xfrm>
          <a:prstGeom prst="rect">
            <a:avLst/>
          </a:prstGeom>
        </p:spPr>
      </p:pic>
      <p:sp>
        <p:nvSpPr>
          <p:cNvPr id="107" name="Oval 106"/>
          <p:cNvSpPr/>
          <p:nvPr/>
        </p:nvSpPr>
        <p:spPr>
          <a:xfrm>
            <a:off x="1929237" y="4113295"/>
            <a:ext cx="859044" cy="774208"/>
          </a:xfrm>
          <a:prstGeom prst="ellipse">
            <a:avLst/>
          </a:prstGeom>
          <a:solidFill>
            <a:schemeClr val="tx2"/>
          </a:solidFill>
          <a:effectLst>
            <a:outerShdw blurRad="40000" dist="23000" dir="10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8" name="TextBox 107"/>
          <p:cNvSpPr txBox="1"/>
          <p:nvPr/>
        </p:nvSpPr>
        <p:spPr>
          <a:xfrm>
            <a:off x="1935712" y="4206742"/>
            <a:ext cx="859044" cy="523220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s-MX" sz="1400" dirty="0">
                <a:solidFill>
                  <a:schemeClr val="bg1"/>
                </a:solidFill>
              </a:rPr>
              <a:t>By Industry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10" name="Diagram 109"/>
          <p:cNvGraphicFramePr/>
          <p:nvPr>
            <p:extLst>
              <p:ext uri="{D42A27DB-BD31-4B8C-83A1-F6EECF244321}">
                <p14:modId xmlns:p14="http://schemas.microsoft.com/office/powerpoint/2010/main" val="1472568598"/>
              </p:ext>
            </p:extLst>
          </p:nvPr>
        </p:nvGraphicFramePr>
        <p:xfrm>
          <a:off x="4876800" y="2719157"/>
          <a:ext cx="7119694" cy="398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57" name="Title 1"/>
          <p:cNvSpPr>
            <a:spLocks noGrp="1"/>
          </p:cNvSpPr>
          <p:nvPr>
            <p:ph type="title"/>
          </p:nvPr>
        </p:nvSpPr>
        <p:spPr>
          <a:xfrm>
            <a:off x="5449171" y="1893386"/>
            <a:ext cx="6258061" cy="61170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By topic </a:t>
            </a:r>
            <a:r>
              <a:rPr lang="en-US" sz="2000" dirty="0">
                <a:latin typeface="Arial Narrow" panose="020B0606020202030204" pitchFamily="34" charset="0"/>
              </a:rPr>
              <a:t>in Digital and Enterprise IT Transformation</a:t>
            </a:r>
          </a:p>
        </p:txBody>
      </p:sp>
      <p:sp>
        <p:nvSpPr>
          <p:cNvPr id="160" name="Content Placeholder 2"/>
          <p:cNvSpPr>
            <a:spLocks noGrp="1"/>
          </p:cNvSpPr>
          <p:nvPr>
            <p:ph idx="1"/>
          </p:nvPr>
        </p:nvSpPr>
        <p:spPr>
          <a:xfrm>
            <a:off x="266012" y="1732548"/>
            <a:ext cx="4347581" cy="6801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IDC’s Insights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help you drive industry and line of business innovation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F6600">
                <a:alpha val="4902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53" y="494611"/>
            <a:ext cx="622379" cy="4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171" y="1895822"/>
            <a:ext cx="6258061" cy="697152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To transform IT is to transform the Business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368710" y="1538860"/>
            <a:ext cx="4232787" cy="10038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IDC </a:t>
            </a:r>
            <a:r>
              <a:rPr lang="en-US" sz="2000" b="1" dirty="0" err="1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DecisionScapes</a:t>
            </a: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drive better technology decisions and ensure the maximum business impact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005292" y="2907407"/>
            <a:ext cx="2285361" cy="3273276"/>
            <a:chOff x="4427536" y="1538889"/>
            <a:chExt cx="3277518" cy="4171968"/>
          </a:xfrm>
        </p:grpSpPr>
        <p:grpSp>
          <p:nvGrpSpPr>
            <p:cNvPr id="54" name="Group 53"/>
            <p:cNvGrpSpPr/>
            <p:nvPr/>
          </p:nvGrpSpPr>
          <p:grpSpPr>
            <a:xfrm>
              <a:off x="4427536" y="1539319"/>
              <a:ext cx="3277518" cy="4171538"/>
              <a:chOff x="4427536" y="1539319"/>
              <a:chExt cx="3277518" cy="4171538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427537" y="1539319"/>
                <a:ext cx="3277517" cy="32900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268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427536" y="4839628"/>
                <a:ext cx="3277517" cy="871229"/>
              </a:xfrm>
              <a:prstGeom prst="rect">
                <a:avLst/>
              </a:prstGeom>
              <a:solidFill>
                <a:srgbClr val="E2681F"/>
              </a:solidFill>
              <a:ln>
                <a:solidFill>
                  <a:srgbClr val="E268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latin typeface="Helvetica"/>
                  </a:rPr>
                  <a:t>Technology is the Underpinning of DX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427537" y="1538889"/>
              <a:ext cx="3277516" cy="668631"/>
            </a:xfrm>
            <a:prstGeom prst="rect">
              <a:avLst/>
            </a:prstGeom>
            <a:solidFill>
              <a:srgbClr val="E2681F"/>
            </a:solidFill>
            <a:ln>
              <a:solidFill>
                <a:srgbClr val="E268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/>
                </a:rPr>
                <a:t>3</a:t>
              </a:r>
              <a:r>
                <a:rPr lang="en-US" baseline="30000">
                  <a:latin typeface="Helvetica"/>
                </a:rPr>
                <a:t>rd</a:t>
              </a:r>
              <a:r>
                <a:rPr lang="en-US">
                  <a:latin typeface="Helvetica"/>
                </a:rPr>
                <a:t> Platform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410641" y="2907408"/>
            <a:ext cx="2277515" cy="3273276"/>
            <a:chOff x="652877" y="1549531"/>
            <a:chExt cx="3287344" cy="4185386"/>
          </a:xfrm>
        </p:grpSpPr>
        <p:grpSp>
          <p:nvGrpSpPr>
            <p:cNvPr id="60" name="Group 59"/>
            <p:cNvGrpSpPr/>
            <p:nvPr/>
          </p:nvGrpSpPr>
          <p:grpSpPr>
            <a:xfrm>
              <a:off x="652877" y="1549531"/>
              <a:ext cx="3277517" cy="4185386"/>
              <a:chOff x="230074" y="1549532"/>
              <a:chExt cx="3277517" cy="418538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945" y="2218625"/>
                <a:ext cx="3236699" cy="26789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230074" y="4839629"/>
                <a:ext cx="3277517" cy="895289"/>
              </a:xfrm>
              <a:prstGeom prst="rect">
                <a:avLst/>
              </a:prstGeom>
              <a:solidFill>
                <a:srgbClr val="0578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Helvetica"/>
                  </a:rPr>
                  <a:t>Transformation of the Business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30075" y="1549532"/>
                <a:ext cx="3277516" cy="32900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662705" y="1560724"/>
              <a:ext cx="3277516" cy="685953"/>
            </a:xfrm>
            <a:prstGeom prst="rect">
              <a:avLst/>
            </a:prstGeom>
            <a:solidFill>
              <a:srgbClr val="057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/>
                </a:rPr>
                <a:t>Digital Transformation</a:t>
              </a:r>
            </a:p>
          </p:txBody>
        </p:sp>
      </p:grpSp>
      <p:sp>
        <p:nvSpPr>
          <p:cNvPr id="69" name="Rectangle 68"/>
          <p:cNvSpPr/>
          <p:nvPr/>
        </p:nvSpPr>
        <p:spPr>
          <a:xfrm>
            <a:off x="9814039" y="5486524"/>
            <a:ext cx="2259081" cy="680907"/>
          </a:xfrm>
          <a:prstGeom prst="rect">
            <a:avLst/>
          </a:prstGeom>
          <a:solidFill>
            <a:srgbClr val="ACCB32"/>
          </a:solidFill>
          <a:ln>
            <a:solidFill>
              <a:srgbClr val="ACC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>
                <a:latin typeface="Helvetica"/>
              </a:rPr>
              <a:t>The IT Organization Needs to Transform First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818855" y="2942537"/>
            <a:ext cx="2259081" cy="2552720"/>
          </a:xfrm>
          <a:prstGeom prst="rect">
            <a:avLst/>
          </a:prstGeom>
          <a:noFill/>
          <a:ln>
            <a:solidFill>
              <a:srgbClr val="ACC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818855" y="2942536"/>
            <a:ext cx="2259081" cy="495274"/>
          </a:xfrm>
          <a:prstGeom prst="rect">
            <a:avLst/>
          </a:prstGeom>
          <a:solidFill>
            <a:srgbClr val="ACCB32"/>
          </a:solidFill>
          <a:ln>
            <a:solidFill>
              <a:srgbClr val="ACC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/>
              </a:rPr>
              <a:t>Leading in 3D</a:t>
            </a: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1143591" y="11707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 (Headings)"/>
                <a:ea typeface="ＭＳ Ｐゴシック" panose="020B0600070205080204" pitchFamily="34" charset="-128"/>
              </a:rPr>
              <a:t>Broad Base of Research</a:t>
            </a:r>
            <a:endParaRPr lang="en-US" sz="3600" dirty="0">
              <a:solidFill>
                <a:srgbClr val="0070C0"/>
              </a:solidFill>
              <a:latin typeface="Arial (Headings)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203158" y="576364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 (Headings)"/>
                <a:cs typeface="Helvetica" panose="020B0604020202020204" pitchFamily="34" charset="0"/>
              </a:rPr>
              <a:t>Industry specific expertise: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industry analysts with combined decades of industry experience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47" name="Rectangle 46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Expert Analysts</a:t>
                </a: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197" y="535944"/>
                <a:ext cx="545742" cy="4068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74" name="Freeform 73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TextBox 51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0070C0"/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0070C0"/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18316" y="9186"/>
            <a:ext cx="851515" cy="1200329"/>
          </a:xfrm>
          <a:prstGeom prst="rect">
            <a:avLst/>
          </a:prstGeom>
          <a:noFill/>
        </p:spPr>
        <p:txBody>
          <a:bodyPr wrap="none" lIns="91440" rtlCol="0" anchor="ctr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buClr>
                <a:srgbClr val="004B85"/>
              </a:buClr>
              <a:defRPr sz="7200" b="1">
                <a:solidFill>
                  <a:srgbClr val="FF9933"/>
                </a:solidFill>
                <a:latin typeface="Arial (Headings)"/>
              </a:defRPr>
            </a:lvl1pPr>
          </a:lstStyle>
          <a:p>
            <a:r>
              <a:rPr lang="es-MX" dirty="0">
                <a:solidFill>
                  <a:srgbClr val="0070C0"/>
                </a:solidFill>
              </a:rPr>
              <a:t>B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232"/>
            <a:ext cx="4184904" cy="3858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" y="3330030"/>
            <a:ext cx="3095498" cy="314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67" y="3767061"/>
            <a:ext cx="2231894" cy="1362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17506" y="3430687"/>
            <a:ext cx="2255614" cy="2049814"/>
          </a:xfrm>
          <a:prstGeom prst="rect">
            <a:avLst/>
          </a:prstGeom>
          <a:solidFill>
            <a:schemeClr val="bg1"/>
          </a:solidFill>
          <a:effectLst>
            <a:outerShdw blurRad="40000" dist="23000" dir="10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/>
          <a:srcRect l="7839"/>
          <a:stretch/>
        </p:blipFill>
        <p:spPr>
          <a:xfrm>
            <a:off x="9979835" y="3522648"/>
            <a:ext cx="1833530" cy="1731227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0149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/>
            <a:fld id="{B01F5BAF-C64E-4A22-A9E2-CB8F6F54EE1C}" type="slidenum">
              <a:rPr lang="en-US" sz="1000" kern="0">
                <a:solidFill>
                  <a:srgbClr val="FFFFFF"/>
                </a:solidFill>
              </a:rPr>
              <a:pPr defTabSz="914400"/>
              <a:t>7</a:t>
            </a:fld>
            <a:endParaRPr lang="en-US" sz="1000" ker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727" y="0"/>
            <a:ext cx="12221401" cy="1152656"/>
          </a:xfrm>
          <a:prstGeom prst="rect">
            <a:avLst/>
          </a:prstGeom>
          <a:noFill/>
        </p:spPr>
        <p:txBody>
          <a:bodyPr wrap="square" lIns="91440" rIns="91440" rtlCol="0" anchor="t" anchorCtr="0">
            <a:noAutofit/>
          </a:bodyPr>
          <a:lstStyle/>
          <a:p>
            <a:pPr marL="457200" defTabSz="914400">
              <a:lnSpc>
                <a:spcPct val="90000"/>
              </a:lnSpc>
            </a:pPr>
            <a:r>
              <a:rPr lang="en-US" sz="3600" kern="0" spc="-20" dirty="0">
                <a:solidFill>
                  <a:schemeClr val="accent1"/>
                </a:solidFill>
                <a:latin typeface="Arial (Headings)"/>
              </a:rPr>
              <a:t>Explore: Understand Business Requirements and Technology Options</a:t>
            </a: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pPr defTabSz="914400"/>
            <a:r>
              <a:rPr lang="en-US" sz="1800" kern="0">
                <a:solidFill>
                  <a:sysClr val="windowText" lastClr="000000"/>
                </a:solidFill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33" y="1228147"/>
            <a:ext cx="5555901" cy="5455895"/>
          </a:xfrm>
          <a:prstGeom prst="rect">
            <a:avLst/>
          </a:prstGeom>
        </p:spPr>
      </p:pic>
      <p:cxnSp>
        <p:nvCxnSpPr>
          <p:cNvPr id="30" name="Connector: Elbow 29"/>
          <p:cNvCxnSpPr/>
          <p:nvPr/>
        </p:nvCxnSpPr>
        <p:spPr>
          <a:xfrm rot="10800000">
            <a:off x="5334001" y="2048953"/>
            <a:ext cx="5819887" cy="1192164"/>
          </a:xfrm>
          <a:prstGeom prst="bentConnector3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103078" y="2294349"/>
            <a:ext cx="3314319" cy="3785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95183" y="4036107"/>
            <a:ext cx="3358617" cy="1602693"/>
            <a:chOff x="5655988" y="2097162"/>
            <a:chExt cx="3358617" cy="16026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46"/>
            <a:stretch/>
          </p:blipFill>
          <p:spPr>
            <a:xfrm>
              <a:off x="5655988" y="2163479"/>
              <a:ext cx="1288789" cy="640080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5979855" y="2097162"/>
              <a:ext cx="3034750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400" kern="0">
                  <a:solidFill>
                    <a:srgbClr val="00386B"/>
                  </a:solidFill>
                  <a:latin typeface="Calibri" panose="020F0502020204030204" pitchFamily="34" charset="0"/>
                </a:rPr>
                <a:t>IDC</a:t>
              </a:r>
              <a:r>
                <a:rPr lang="en-US" sz="1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kern="0" err="1">
                  <a:solidFill>
                    <a:srgbClr val="323232"/>
                  </a:solidFill>
                  <a:latin typeface="Calibri" panose="020F0502020204030204" pitchFamily="34" charset="0"/>
                </a:rPr>
                <a:t>FutureScape</a:t>
              </a:r>
              <a:r>
                <a:rPr lang="en-US" sz="1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is used to shape IT strategy and planning by providing a framework for evaluating IT initiatives in terms of their value to business strategy now, and in the future.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90573" y="2434689"/>
            <a:ext cx="3363226" cy="1766389"/>
            <a:chOff x="5651378" y="3877399"/>
            <a:chExt cx="3363226" cy="1766389"/>
          </a:xfrm>
        </p:grpSpPr>
        <p:sp>
          <p:nvSpPr>
            <p:cNvPr id="83" name="Rounded Rectangle 82"/>
            <p:cNvSpPr/>
            <p:nvPr/>
          </p:nvSpPr>
          <p:spPr>
            <a:xfrm>
              <a:off x="5979855" y="3877399"/>
              <a:ext cx="3034749" cy="1766389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400" kern="0" spc="-20">
                  <a:solidFill>
                    <a:srgbClr val="00386B"/>
                  </a:solidFill>
                  <a:latin typeface="Calibri" panose="020F0502020204030204" pitchFamily="34" charset="0"/>
                </a:rPr>
                <a:t>IDC </a:t>
              </a:r>
              <a:r>
                <a:rPr lang="en-US" sz="1400" kern="0" spc="-20" err="1">
                  <a:solidFill>
                    <a:srgbClr val="323232"/>
                  </a:solidFill>
                  <a:latin typeface="Calibri" panose="020F0502020204030204" pitchFamily="34" charset="0"/>
                </a:rPr>
                <a:t>TechScape</a:t>
              </a:r>
              <a:r>
                <a:rPr lang="en-US" sz="1400" kern="0" spc="-20">
                  <a:solidFill>
                    <a:srgbClr val="323232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mitigates technology </a:t>
              </a:r>
              <a:b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risk by helping organizations align their tolerance for risk with the anticipated maturation of a technology.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91"/>
            <a:stretch/>
          </p:blipFill>
          <p:spPr>
            <a:xfrm>
              <a:off x="5651378" y="3914484"/>
              <a:ext cx="1329890" cy="640080"/>
            </a:xfrm>
            <a:prstGeom prst="rect">
              <a:avLst/>
            </a:prstGeom>
          </p:spPr>
        </p:pic>
      </p:grpSp>
      <p:cxnSp>
        <p:nvCxnSpPr>
          <p:cNvPr id="16" name="Straight Connector 15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9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or: Elbow 34"/>
          <p:cNvCxnSpPr/>
          <p:nvPr/>
        </p:nvCxnSpPr>
        <p:spPr>
          <a:xfrm rot="10800000">
            <a:off x="6248400" y="4038600"/>
            <a:ext cx="2286002" cy="914402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" y="0"/>
            <a:ext cx="12198927" cy="1080870"/>
          </a:xfrm>
          <a:prstGeom prst="rect">
            <a:avLst/>
          </a:prstGeom>
          <a:noFill/>
        </p:spPr>
        <p:txBody>
          <a:bodyPr wrap="square" lIns="91440" rIns="91440" rtlCol="0" anchor="ctr" anchorCtr="0">
            <a:noAutofit/>
          </a:bodyPr>
          <a:lstStyle/>
          <a:p>
            <a:pPr marL="457200" defTabSz="914400">
              <a:lnSpc>
                <a:spcPct val="90000"/>
              </a:lnSpc>
            </a:pPr>
            <a:r>
              <a:rPr lang="en-US" sz="3600" kern="0" spc="-20" dirty="0">
                <a:solidFill>
                  <a:schemeClr val="accent1"/>
                </a:solidFill>
                <a:latin typeface="Arial (Headings)"/>
              </a:rPr>
              <a:t>Align: Create a Strategy for a Technology Initiative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81676" y="1514832"/>
            <a:ext cx="3348324" cy="48088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81676" y="1467100"/>
            <a:ext cx="3164145" cy="1919963"/>
            <a:chOff x="6107223" y="1431129"/>
            <a:chExt cx="2769060" cy="1919963"/>
          </a:xfrm>
        </p:grpSpPr>
        <p:sp>
          <p:nvSpPr>
            <p:cNvPr id="21" name="Rounded Rectangle 20"/>
            <p:cNvSpPr/>
            <p:nvPr/>
          </p:nvSpPr>
          <p:spPr>
            <a:xfrm>
              <a:off x="6107223" y="1431129"/>
              <a:ext cx="2769060" cy="1919963"/>
            </a:xfrm>
            <a:prstGeom prst="roundRect">
              <a:avLst>
                <a:gd name="adj" fmla="val 4499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200" kern="0" spc="-20">
                  <a:solidFill>
                    <a:srgbClr val="002E6B"/>
                  </a:solidFill>
                  <a:latin typeface="Calibri" panose="020F0502020204030204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MaturityScape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provides a structured way to identify current levels of maturity, and the gap between where an organization is and where it needs to be to maintain competitive balance or achieve industry superiority.</a:t>
              </a:r>
              <a:endParaRPr lang="en-US" sz="1200" kern="0" spc="-2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22" name="Picture 10" descr="I:\Insights_Marketing\Cross Insights Materials\Methodologies\Graphics\Methodology Icons\IDC MaturityScape\mat-icon-tex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3" r="31763" b="30382"/>
            <a:stretch/>
          </p:blipFill>
          <p:spPr bwMode="auto">
            <a:xfrm>
              <a:off x="6131474" y="1460975"/>
              <a:ext cx="606119" cy="63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8109387" y="3042048"/>
            <a:ext cx="3320614" cy="1670069"/>
            <a:chOff x="6124278" y="3149203"/>
            <a:chExt cx="3111762" cy="1437478"/>
          </a:xfrm>
        </p:grpSpPr>
        <p:sp>
          <p:nvSpPr>
            <p:cNvPr id="25" name="Rounded Rectangle 24"/>
            <p:cNvSpPr/>
            <p:nvPr/>
          </p:nvSpPr>
          <p:spPr>
            <a:xfrm>
              <a:off x="6124278" y="3149203"/>
              <a:ext cx="3111762" cy="1437478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/>
              <a:r>
                <a:rPr lang="en-US" sz="1200" kern="0" spc="-20">
                  <a:solidFill>
                    <a:srgbClr val="002E6B"/>
                  </a:solidFill>
                  <a:latin typeface="Calibri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MaturityScape</a:t>
              </a:r>
              <a:r>
                <a:rPr lang="en-US" sz="1200" kern="0" spc="-20">
                  <a:solidFill>
                    <a:srgbClr val="323232"/>
                  </a:solidFill>
                  <a:latin typeface="Calibri" pitchFamily="34" charset="0"/>
                </a:rPr>
                <a:t> Benchmark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enables organizations to compare maturity against peers, pinpoint where peers are more advanced, and identify the benefits achieved as one moves to more advanced stages.</a:t>
              </a:r>
            </a:p>
          </p:txBody>
        </p:sp>
        <p:pic>
          <p:nvPicPr>
            <p:cNvPr id="27" name="Picture 11" descr="I:\Insights_Marketing\Cross Insights Materials\Methodologies\Graphics\Methodology Icons\IDC MaturityScape Benchmark\msb-icon-text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6" r="26960" b="37269"/>
            <a:stretch/>
          </p:blipFill>
          <p:spPr bwMode="auto">
            <a:xfrm>
              <a:off x="6165704" y="3216742"/>
              <a:ext cx="645795" cy="53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8093294" y="4738828"/>
            <a:ext cx="3352800" cy="1602693"/>
            <a:chOff x="6089312" y="4877161"/>
            <a:chExt cx="3352800" cy="1602693"/>
          </a:xfrm>
        </p:grpSpPr>
        <p:sp>
          <p:nvSpPr>
            <p:cNvPr id="29" name="Rounded Rectangle 28"/>
            <p:cNvSpPr/>
            <p:nvPr/>
          </p:nvSpPr>
          <p:spPr>
            <a:xfrm>
              <a:off x="6089312" y="4877161"/>
              <a:ext cx="3352800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/>
              <a:r>
                <a:rPr lang="en-US" sz="1200" kern="0" spc="-20">
                  <a:solidFill>
                    <a:srgbClr val="002E6B"/>
                  </a:solidFill>
                  <a:latin typeface="Calibri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PlanScape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assure business value is recognized from technology by developing a technology initiative that is aligned with business goals, scoped to succeed, and properly resourced. </a:t>
              </a:r>
            </a:p>
          </p:txBody>
        </p:sp>
        <p:pic>
          <p:nvPicPr>
            <p:cNvPr id="30" name="Picture 15" descr="I:\Insights_Marketing\Cross Insights Materials\Methodologies\Graphics\Methodology Icons\IDC PlanScape\ps-icon-text copy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6" r="21377" b="29634"/>
            <a:stretch/>
          </p:blipFill>
          <p:spPr bwMode="auto">
            <a:xfrm>
              <a:off x="6149611" y="4983040"/>
              <a:ext cx="605789" cy="59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87" y="1183398"/>
            <a:ext cx="55862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01F5BAF-C64E-4A22-A9E2-CB8F6F54EE1C}" type="slidenum">
              <a:rPr lang="en-US" sz="1000">
                <a:solidFill>
                  <a:srgbClr val="FFFFFF"/>
                </a:solidFill>
              </a:rPr>
              <a:pPr/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  <p:cxnSp>
        <p:nvCxnSpPr>
          <p:cNvPr id="22" name="Connector: Elbow 21"/>
          <p:cNvCxnSpPr>
            <a:endCxn id="17" idx="1"/>
          </p:cNvCxnSpPr>
          <p:nvPr/>
        </p:nvCxnSpPr>
        <p:spPr>
          <a:xfrm rot="10800000" flipV="1">
            <a:off x="990600" y="3823788"/>
            <a:ext cx="7086600" cy="132305"/>
          </a:xfrm>
          <a:prstGeom prst="bentConnector5">
            <a:avLst>
              <a:gd name="adj1" fmla="val 12927"/>
              <a:gd name="adj2" fmla="val 2136741"/>
              <a:gd name="adj3" fmla="val 109873"/>
            </a:avLst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"/>
            <a:ext cx="12192000" cy="1098754"/>
          </a:xfrm>
          <a:prstGeom prst="rect">
            <a:avLst/>
          </a:prstGeom>
          <a:noFill/>
        </p:spPr>
        <p:txBody>
          <a:bodyPr wrap="square" lIns="91440" rIns="91440" rtlCol="0" anchor="ctr" anchorCtr="0">
            <a:noAutofit/>
          </a:bodyPr>
          <a:lstStyle/>
          <a:p>
            <a:pPr marL="457200">
              <a:lnSpc>
                <a:spcPct val="90000"/>
              </a:lnSpc>
            </a:pPr>
            <a:r>
              <a:rPr lang="en-US" sz="3600" spc="-20" dirty="0">
                <a:solidFill>
                  <a:schemeClr val="accent1"/>
                </a:solidFill>
                <a:latin typeface="+mj-lt"/>
              </a:rPr>
              <a:t>Engage: Launch Technology Initiative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2894"/>
            <a:ext cx="5586966" cy="548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77200" y="1920616"/>
            <a:ext cx="3366675" cy="3884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110520" y="3878367"/>
            <a:ext cx="3164145" cy="1602693"/>
            <a:chOff x="5979855" y="1979339"/>
            <a:chExt cx="2490386" cy="1602693"/>
          </a:xfrm>
        </p:grpSpPr>
        <p:sp>
          <p:nvSpPr>
            <p:cNvPr id="80" name="Rounded Rectangle 79"/>
            <p:cNvSpPr/>
            <p:nvPr/>
          </p:nvSpPr>
          <p:spPr>
            <a:xfrm>
              <a:off x="5979855" y="1979339"/>
              <a:ext cx="2490386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>
                <a:lnSpc>
                  <a:spcPct val="90000"/>
                </a:lnSpc>
              </a:pPr>
              <a:r>
                <a:rPr lang="en-US" sz="1400">
                  <a:solidFill>
                    <a:srgbClr val="00386B"/>
                  </a:solidFill>
                  <a:latin typeface="Calibri" pitchFamily="34" charset="0"/>
                </a:rPr>
                <a:t>IDC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 err="1">
                  <a:solidFill>
                    <a:srgbClr val="323232"/>
                  </a:solidFill>
                  <a:latin typeface="Calibri" pitchFamily="34" charset="0"/>
                </a:rPr>
                <a:t>PeerScape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assures project success by </a:t>
              </a:r>
              <a:r>
                <a:rPr lang="en-US" sz="1400">
                  <a:latin typeface="Calibri" pitchFamily="34" charset="0"/>
                </a:rPr>
                <a:t>identifying  practices that have the most impact on the success of a technology initiative. </a:t>
              </a:r>
            </a:p>
            <a:p>
              <a:pPr>
                <a:lnSpc>
                  <a:spcPct val="9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35" name="Picture 12" descr="I:\Insights_Marketing\Cross Insights Materials\Methodologies\Graphics\Methodology Icons\IDC PeerScape\psb-icon-tex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0" r="20530" b="28575"/>
            <a:stretch/>
          </p:blipFill>
          <p:spPr bwMode="auto">
            <a:xfrm>
              <a:off x="6035972" y="2040176"/>
              <a:ext cx="503924" cy="62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077200" y="2057400"/>
            <a:ext cx="2954911" cy="1766389"/>
            <a:chOff x="5979855" y="3566085"/>
            <a:chExt cx="2769060" cy="1766389"/>
          </a:xfrm>
        </p:grpSpPr>
        <p:sp>
          <p:nvSpPr>
            <p:cNvPr id="83" name="Rounded Rectangle 82"/>
            <p:cNvSpPr/>
            <p:nvPr/>
          </p:nvSpPr>
          <p:spPr>
            <a:xfrm>
              <a:off x="5979855" y="3566085"/>
              <a:ext cx="2769060" cy="1766389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>
                <a:lnSpc>
                  <a:spcPct val="90000"/>
                </a:lnSpc>
              </a:pPr>
              <a:r>
                <a:rPr lang="en-US" sz="1400" spc="-20">
                  <a:solidFill>
                    <a:srgbClr val="00386B"/>
                  </a:solidFill>
                  <a:latin typeface="Calibri" pitchFamily="34" charset="0"/>
                </a:rPr>
                <a:t>IDC</a:t>
              </a:r>
              <a:r>
                <a:rPr lang="en-US" sz="140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 spc="-20" err="1">
                  <a:solidFill>
                    <a:srgbClr val="323232"/>
                  </a:solidFill>
                  <a:latin typeface="Calibri" pitchFamily="34" charset="0"/>
                </a:rPr>
                <a:t>MarketScape</a:t>
              </a:r>
              <a:r>
                <a:rPr lang="en-US" sz="140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>
                  <a:latin typeface="Calibri" pitchFamily="34" charset="0"/>
                </a:rPr>
                <a:t>mitigates supplier risk by providing an accurate and consistent assessment of suppliers’ characteristics, behavior and capabilities.</a:t>
              </a:r>
            </a:p>
            <a:p>
              <a:pPr>
                <a:lnSpc>
                  <a:spcPct val="90000"/>
                </a:lnSpc>
              </a:pPr>
              <a:endParaRPr lang="en-US" sz="1400" spc="-2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36" name="Picture 9" descr="I:\Insights_Marketing\Cross Insights Materials\Methodologies\Graphics\Methodology Icons\IDC MarketScape\ms-icon-text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10" r="31781" b="30278"/>
            <a:stretch/>
          </p:blipFill>
          <p:spPr bwMode="auto">
            <a:xfrm>
              <a:off x="6043076" y="3608907"/>
              <a:ext cx="603581" cy="63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traight Connector 17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76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ISS 2014 20140314">
  <a:themeElements>
    <a:clrScheme name="Custom 337">
      <a:dk1>
        <a:sysClr val="windowText" lastClr="000000"/>
      </a:dk1>
      <a:lt1>
        <a:sysClr val="window" lastClr="FFFFFF"/>
      </a:lt1>
      <a:dk2>
        <a:srgbClr val="004B85"/>
      </a:dk2>
      <a:lt2>
        <a:srgbClr val="B1BABF"/>
      </a:lt2>
      <a:accent1>
        <a:srgbClr val="22A6C8"/>
      </a:accent1>
      <a:accent2>
        <a:srgbClr val="F6B13C"/>
      </a:accent2>
      <a:accent3>
        <a:srgbClr val="704D9D"/>
      </a:accent3>
      <a:accent4>
        <a:srgbClr val="E93D30"/>
      </a:accent4>
      <a:accent5>
        <a:srgbClr val="ABCB37"/>
      </a:accent5>
      <a:accent6>
        <a:srgbClr val="FF5B13"/>
      </a:accent6>
      <a:hlink>
        <a:srgbClr val="22A6C8"/>
      </a:hlink>
      <a:folHlink>
        <a:srgbClr val="7F7F7F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ap="rnd">
          <a:solidFill>
            <a:schemeClr val="accent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  <a:custClrLst>
    <a:custClr name="Red">
      <a:srgbClr val="ED1C24"/>
    </a:custClr>
    <a:custClr name="Orange">
      <a:srgbClr val="FF900D"/>
    </a:custClr>
    <a:custClr name="Yellow">
      <a:srgbClr val="FFF200"/>
    </a:custClr>
  </a:custClrLst>
</a:theme>
</file>

<file path=ppt/theme/theme2.xml><?xml version="1.0" encoding="utf-8"?>
<a:theme xmlns:a="http://schemas.openxmlformats.org/drawingml/2006/main" name="01_IDC_Corporate">
  <a:themeElements>
    <a:clrScheme name="IDC corporate">
      <a:dk1>
        <a:sysClr val="windowText" lastClr="000000"/>
      </a:dk1>
      <a:lt1>
        <a:sysClr val="window" lastClr="FFFFFF"/>
      </a:lt1>
      <a:dk2>
        <a:srgbClr val="004B85"/>
      </a:dk2>
      <a:lt2>
        <a:srgbClr val="6CAEDF"/>
      </a:lt2>
      <a:accent1>
        <a:srgbClr val="004B85"/>
      </a:accent1>
      <a:accent2>
        <a:srgbClr val="6CAEDF"/>
      </a:accent2>
      <a:accent3>
        <a:srgbClr val="D8D8D8"/>
      </a:accent3>
      <a:accent4>
        <a:srgbClr val="FAAB53"/>
      </a:accent4>
      <a:accent5>
        <a:srgbClr val="A5A5A5"/>
      </a:accent5>
      <a:accent6>
        <a:srgbClr val="595959"/>
      </a:accent6>
      <a:hlink>
        <a:srgbClr val="005699"/>
      </a:hlink>
      <a:folHlink>
        <a:srgbClr val="1C9C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>
          <a:outerShdw blurRad="40000" dist="23000" dir="10200000" rotWithShape="0">
            <a:srgbClr val="000000">
              <a:alpha val="35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rtlCol="0">
        <a:spAutoFit/>
      </a:bodyPr>
      <a:lstStyle>
        <a:defPPr marL="274320" indent="-274320">
          <a:spcAft>
            <a:spcPts val="600"/>
          </a:spcAft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EP Sales" ma:contentTypeID="0x01010030F5A0E805926E48A4BC1F9950979C820100C70BCF354B7DCE4AAD3E43A993AD5D8C" ma:contentTypeVersion="5" ma:contentTypeDescription="Create a new document." ma:contentTypeScope="" ma:versionID="aee3fc1340e5164ea5b7d5c25ebe1051">
  <xsd:schema xmlns:xsd="http://www.w3.org/2001/XMLSchema" xmlns:xs="http://www.w3.org/2001/XMLSchema" xmlns:p="http://schemas.microsoft.com/office/2006/metadata/properties" xmlns:ns2="http://schemas.microsoft.com/sharepoint/v4" xmlns:ns3="bf2d5f4e-746a-4855-ab64-b9c5ae53b5f4" targetNamespace="http://schemas.microsoft.com/office/2006/metadata/properties" ma:root="true" ma:fieldsID="85656e3a6bb172662d95cc3d4955abc8" ns2:_="" ns3:_="">
    <xsd:import namespace="http://schemas.microsoft.com/sharepoint/v4"/>
    <xsd:import namespace="bf2d5f4e-746a-4855-ab64-b9c5ae53b5f4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d5f4e-746a-4855-ab64-b9c5ae53b5f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F86B1B-E87D-442D-8892-A550EFD2EA61}">
  <ds:schemaRefs>
    <ds:schemaRef ds:uri="http://schemas.openxmlformats.org/package/2006/metadata/core-properties"/>
    <ds:schemaRef ds:uri="bf2d5f4e-746a-4855-ab64-b9c5ae53b5f4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microsoft.com/sharepoint/v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D8B7B51-272B-4C1B-8B95-94B485DC68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bf2d5f4e-746a-4855-ab64-b9c5ae53b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E7DB86-FE75-4D97-92C7-26087C9E57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1298</Words>
  <Application>Microsoft Macintosh PowerPoint</Application>
  <PresentationFormat>Widescreen</PresentationFormat>
  <Paragraphs>205</Paragraphs>
  <Slides>14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Aharoni</vt:lpstr>
      <vt:lpstr>Arial (Headings)</vt:lpstr>
      <vt:lpstr>Arial Narrow</vt:lpstr>
      <vt:lpstr>Calibri</vt:lpstr>
      <vt:lpstr>Calibri Light</vt:lpstr>
      <vt:lpstr>Helvetica</vt:lpstr>
      <vt:lpstr>ＭＳ Ｐゴシック</vt:lpstr>
      <vt:lpstr>Open Sans</vt:lpstr>
      <vt:lpstr>Open Sans Semibold</vt:lpstr>
      <vt:lpstr>Verdana</vt:lpstr>
      <vt:lpstr>Wingdings</vt:lpstr>
      <vt:lpstr>Wingdings 2</vt:lpstr>
      <vt:lpstr>Arial</vt:lpstr>
      <vt:lpstr>2_ISS 2014 20140314</vt:lpstr>
      <vt:lpstr>01_IDC_Corporate</vt:lpstr>
      <vt:lpstr>IDC’s IT Executive Programs</vt:lpstr>
      <vt:lpstr>PowerPoint Presentation</vt:lpstr>
      <vt:lpstr>How well are you transforming your IT organization to drive business growth?</vt:lpstr>
      <vt:lpstr>IDC’s IT Executive Programs (IEP)</vt:lpstr>
      <vt:lpstr>By topic in Digital and Enterprise IT Transformation</vt:lpstr>
      <vt:lpstr>To transform IT is to transform the Business</vt:lpstr>
      <vt:lpstr>PowerPoint Presentation</vt:lpstr>
      <vt:lpstr>PowerPoint Presentation</vt:lpstr>
      <vt:lpstr>PowerPoint Presentation</vt:lpstr>
      <vt:lpstr>Analysts and sales partners who know your business objectives </vt:lpstr>
      <vt:lpstr>PowerPoint Presentation</vt:lpstr>
      <vt:lpstr>PowerPoint Presentation</vt:lpstr>
      <vt:lpstr>PowerPoint Presentation</vt:lpstr>
      <vt:lpstr>Investment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IDC’s IT Executive Programs</dc:title>
  <dc:creator>denriquez</dc:creator>
  <cp:lastModifiedBy>Gabriela Echavarria</cp:lastModifiedBy>
  <cp:revision>47</cp:revision>
  <dcterms:modified xsi:type="dcterms:W3CDTF">2016-12-14T12:22:06Z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0x01010030F5A0E805926E48A4BC1F9950979C820100C70BCF354B7DCE4AAD3E43A993AD5D8C</vt:lpwstr>
  </property>
</Properties>
</file>