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7" r:id="rId2"/>
  </p:sldMasterIdLst>
  <p:notesMasterIdLst>
    <p:notesMasterId r:id="rId17"/>
  </p:notesMasterIdLst>
  <p:sldIdLst>
    <p:sldId id="256" r:id="rId3"/>
    <p:sldId id="311" r:id="rId4"/>
    <p:sldId id="312" r:id="rId5"/>
    <p:sldId id="313" r:id="rId6"/>
    <p:sldId id="260" r:id="rId7"/>
    <p:sldId id="285" r:id="rId8"/>
    <p:sldId id="294" r:id="rId9"/>
    <p:sldId id="286" r:id="rId10"/>
    <p:sldId id="287" r:id="rId11"/>
    <p:sldId id="288" r:id="rId12"/>
    <p:sldId id="291" r:id="rId13"/>
    <p:sldId id="292" r:id="rId14"/>
    <p:sldId id="293" r:id="rId15"/>
    <p:sldId id="310"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74747"/>
    <a:srgbClr val="ABBB4D"/>
    <a:srgbClr val="FF6600"/>
    <a:srgbClr val="FC484B"/>
    <a:srgbClr val="FFDE53"/>
    <a:srgbClr val="FFCD07"/>
    <a:srgbClr val="36AEC7"/>
    <a:srgbClr val="95A43F"/>
    <a:srgbClr val="FAAF4C"/>
    <a:srgbClr val="309CB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280" autoAdjust="0"/>
  </p:normalViewPr>
  <p:slideViewPr>
    <p:cSldViewPr snapToGrid="0">
      <p:cViewPr varScale="1">
        <p:scale>
          <a:sx n="69" d="100"/>
          <a:sy n="69" d="100"/>
        </p:scale>
        <p:origin x="69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CCAC045-773B-4F02-ACE9-8E9EC9CD3391}" type="doc">
      <dgm:prSet loTypeId="urn:microsoft.com/office/officeart/2005/8/layout/chevron1" loCatId="process" qsTypeId="urn:microsoft.com/office/officeart/2005/8/quickstyle/simple1" qsCatId="simple" csTypeId="urn:microsoft.com/office/officeart/2005/8/colors/accent1_2" csCatId="accent1" phldr="1"/>
      <dgm:spPr/>
    </dgm:pt>
    <dgm:pt modelId="{0961BA2F-E80C-407B-A6A7-3AAF58856150}">
      <dgm:prSet phldrT="[Text]" custT="1"/>
      <dgm:spPr>
        <a:solidFill>
          <a:schemeClr val="accent2"/>
        </a:solidFill>
      </dgm:spPr>
      <dgm:t>
        <a:bodyPr/>
        <a:lstStyle/>
        <a:p>
          <a:r>
            <a:rPr lang="es-MX" sz="1200" dirty="0"/>
            <a:t>Oct</a:t>
          </a:r>
          <a:endParaRPr lang="en-US" sz="1200" dirty="0"/>
        </a:p>
      </dgm:t>
    </dgm:pt>
    <dgm:pt modelId="{0446D9F0-768D-442C-A986-B3F1ADB6522B}" type="parTrans" cxnId="{F26EEF86-06DC-47A3-9B77-D94D0ACF9019}">
      <dgm:prSet/>
      <dgm:spPr/>
      <dgm:t>
        <a:bodyPr/>
        <a:lstStyle/>
        <a:p>
          <a:endParaRPr lang="en-US" sz="1200"/>
        </a:p>
      </dgm:t>
    </dgm:pt>
    <dgm:pt modelId="{EDA34461-540E-4180-A84D-4E48F83D377C}" type="sibTrans" cxnId="{F26EEF86-06DC-47A3-9B77-D94D0ACF9019}">
      <dgm:prSet/>
      <dgm:spPr/>
      <dgm:t>
        <a:bodyPr/>
        <a:lstStyle/>
        <a:p>
          <a:endParaRPr lang="en-US" sz="1200"/>
        </a:p>
      </dgm:t>
    </dgm:pt>
    <dgm:pt modelId="{8D3F16FA-0BD3-4409-8352-FCBDB8AFDF45}">
      <dgm:prSet phldrT="[Text]" custT="1"/>
      <dgm:spPr>
        <a:solidFill>
          <a:schemeClr val="accent2"/>
        </a:solidFill>
      </dgm:spPr>
      <dgm:t>
        <a:bodyPr/>
        <a:lstStyle/>
        <a:p>
          <a:r>
            <a:rPr lang="es-MX" sz="1200" dirty="0"/>
            <a:t>Nov</a:t>
          </a:r>
          <a:endParaRPr lang="en-US" sz="1200" dirty="0"/>
        </a:p>
      </dgm:t>
    </dgm:pt>
    <dgm:pt modelId="{0257B79E-6BD0-4529-9C96-8D05BC076DCD}" type="parTrans" cxnId="{963E734F-CB93-417C-A538-98A8866F1CE2}">
      <dgm:prSet/>
      <dgm:spPr/>
      <dgm:t>
        <a:bodyPr/>
        <a:lstStyle/>
        <a:p>
          <a:endParaRPr lang="en-US" sz="1200"/>
        </a:p>
      </dgm:t>
    </dgm:pt>
    <dgm:pt modelId="{08CB7BC0-1D59-4CE3-8526-8E49140136B4}" type="sibTrans" cxnId="{963E734F-CB93-417C-A538-98A8866F1CE2}">
      <dgm:prSet/>
      <dgm:spPr/>
      <dgm:t>
        <a:bodyPr/>
        <a:lstStyle/>
        <a:p>
          <a:endParaRPr lang="en-US" sz="1200"/>
        </a:p>
      </dgm:t>
    </dgm:pt>
    <dgm:pt modelId="{63F205E1-CF37-4BEE-927A-BC46B2CA147B}">
      <dgm:prSet phldrT="[Text]" custT="1"/>
      <dgm:spPr>
        <a:solidFill>
          <a:schemeClr val="accent2"/>
        </a:solidFill>
      </dgm:spPr>
      <dgm:t>
        <a:bodyPr/>
        <a:lstStyle/>
        <a:p>
          <a:r>
            <a:rPr lang="es-MX" sz="1200" dirty="0"/>
            <a:t>Dec</a:t>
          </a:r>
          <a:endParaRPr lang="en-US" sz="1200" dirty="0"/>
        </a:p>
      </dgm:t>
    </dgm:pt>
    <dgm:pt modelId="{FF892E2B-5F55-4E48-BBA6-D34462C7A5A2}" type="parTrans" cxnId="{64312CF1-828C-405F-AE5A-0D7312370FE7}">
      <dgm:prSet/>
      <dgm:spPr/>
      <dgm:t>
        <a:bodyPr/>
        <a:lstStyle/>
        <a:p>
          <a:endParaRPr lang="en-US" sz="1200"/>
        </a:p>
      </dgm:t>
    </dgm:pt>
    <dgm:pt modelId="{34ABE9BB-90D4-4313-B3E4-0833817B9809}" type="sibTrans" cxnId="{64312CF1-828C-405F-AE5A-0D7312370FE7}">
      <dgm:prSet/>
      <dgm:spPr/>
      <dgm:t>
        <a:bodyPr/>
        <a:lstStyle/>
        <a:p>
          <a:endParaRPr lang="en-US" sz="1200"/>
        </a:p>
      </dgm:t>
    </dgm:pt>
    <dgm:pt modelId="{128120DD-95AF-41B6-A0BB-EAB09A871072}">
      <dgm:prSet phldrT="[Text]" custT="1"/>
      <dgm:spPr>
        <a:solidFill>
          <a:schemeClr val="accent2"/>
        </a:solidFill>
      </dgm:spPr>
      <dgm:t>
        <a:bodyPr/>
        <a:lstStyle/>
        <a:p>
          <a:r>
            <a:rPr lang="es-MX" sz="1200" dirty="0"/>
            <a:t>Jan</a:t>
          </a:r>
          <a:endParaRPr lang="en-US" sz="1200" dirty="0"/>
        </a:p>
      </dgm:t>
    </dgm:pt>
    <dgm:pt modelId="{C8893AB3-77BD-4C97-AC08-B5D74676AAF6}" type="parTrans" cxnId="{56405A43-44E8-4421-A122-0BE79C8231BC}">
      <dgm:prSet/>
      <dgm:spPr/>
      <dgm:t>
        <a:bodyPr/>
        <a:lstStyle/>
        <a:p>
          <a:endParaRPr lang="en-US" sz="1200"/>
        </a:p>
      </dgm:t>
    </dgm:pt>
    <dgm:pt modelId="{FE98E9FD-596E-4395-ABAD-41B3C5215491}" type="sibTrans" cxnId="{56405A43-44E8-4421-A122-0BE79C8231BC}">
      <dgm:prSet/>
      <dgm:spPr/>
      <dgm:t>
        <a:bodyPr/>
        <a:lstStyle/>
        <a:p>
          <a:endParaRPr lang="en-US" sz="1200"/>
        </a:p>
      </dgm:t>
    </dgm:pt>
    <dgm:pt modelId="{CB5D9B8E-7A52-48B5-8D0F-FE8611893A4A}">
      <dgm:prSet phldrT="[Text]" custT="1"/>
      <dgm:spPr>
        <a:solidFill>
          <a:schemeClr val="accent2"/>
        </a:solidFill>
      </dgm:spPr>
      <dgm:t>
        <a:bodyPr/>
        <a:lstStyle/>
        <a:p>
          <a:r>
            <a:rPr lang="es-MX" sz="1200" dirty="0"/>
            <a:t>Feb</a:t>
          </a:r>
          <a:endParaRPr lang="en-US" sz="1200" dirty="0"/>
        </a:p>
      </dgm:t>
    </dgm:pt>
    <dgm:pt modelId="{3C2C26DA-0B4F-4055-BF45-1840C767FF80}" type="parTrans" cxnId="{F6DC2F03-1D78-4688-826B-FDC24786E865}">
      <dgm:prSet/>
      <dgm:spPr/>
      <dgm:t>
        <a:bodyPr/>
        <a:lstStyle/>
        <a:p>
          <a:endParaRPr lang="en-US" sz="1200"/>
        </a:p>
      </dgm:t>
    </dgm:pt>
    <dgm:pt modelId="{16A3F0F9-7CD7-4BAD-AE64-B2EA4CDCF027}" type="sibTrans" cxnId="{F6DC2F03-1D78-4688-826B-FDC24786E865}">
      <dgm:prSet/>
      <dgm:spPr/>
      <dgm:t>
        <a:bodyPr/>
        <a:lstStyle/>
        <a:p>
          <a:endParaRPr lang="en-US" sz="1200"/>
        </a:p>
      </dgm:t>
    </dgm:pt>
    <dgm:pt modelId="{D7EE45DB-0F67-40EC-893A-19B5F1528294}">
      <dgm:prSet phldrT="[Text]" custT="1"/>
      <dgm:spPr>
        <a:solidFill>
          <a:schemeClr val="accent2"/>
        </a:solidFill>
      </dgm:spPr>
      <dgm:t>
        <a:bodyPr/>
        <a:lstStyle/>
        <a:p>
          <a:r>
            <a:rPr lang="es-MX" sz="1200" dirty="0"/>
            <a:t>Mar</a:t>
          </a:r>
          <a:endParaRPr lang="en-US" sz="1200" dirty="0"/>
        </a:p>
      </dgm:t>
    </dgm:pt>
    <dgm:pt modelId="{B26431F2-9F89-4865-A7CE-26CC44DB95FF}" type="parTrans" cxnId="{FCEF4BB4-3B3C-4F7E-8F35-95EC146C21A2}">
      <dgm:prSet/>
      <dgm:spPr/>
      <dgm:t>
        <a:bodyPr/>
        <a:lstStyle/>
        <a:p>
          <a:endParaRPr lang="en-US" sz="1200"/>
        </a:p>
      </dgm:t>
    </dgm:pt>
    <dgm:pt modelId="{A20ECB3F-3650-4903-B06C-B7DE5D7046F0}" type="sibTrans" cxnId="{FCEF4BB4-3B3C-4F7E-8F35-95EC146C21A2}">
      <dgm:prSet/>
      <dgm:spPr/>
      <dgm:t>
        <a:bodyPr/>
        <a:lstStyle/>
        <a:p>
          <a:endParaRPr lang="en-US" sz="1200"/>
        </a:p>
      </dgm:t>
    </dgm:pt>
    <dgm:pt modelId="{6E9A344C-9E1E-481E-B9F5-08F76B7A9E3C}">
      <dgm:prSet phldrT="[Text]" custT="1"/>
      <dgm:spPr>
        <a:solidFill>
          <a:schemeClr val="accent2"/>
        </a:solidFill>
      </dgm:spPr>
      <dgm:t>
        <a:bodyPr/>
        <a:lstStyle/>
        <a:p>
          <a:r>
            <a:rPr lang="es-MX" sz="1200" dirty="0"/>
            <a:t>Apr</a:t>
          </a:r>
          <a:endParaRPr lang="en-US" sz="1200" dirty="0"/>
        </a:p>
      </dgm:t>
    </dgm:pt>
    <dgm:pt modelId="{26E736B9-4D95-4A7B-B581-88033F899E7C}" type="parTrans" cxnId="{C4835AB4-9052-4685-97E8-392F80C5D4DA}">
      <dgm:prSet/>
      <dgm:spPr/>
      <dgm:t>
        <a:bodyPr/>
        <a:lstStyle/>
        <a:p>
          <a:endParaRPr lang="en-US" sz="1200"/>
        </a:p>
      </dgm:t>
    </dgm:pt>
    <dgm:pt modelId="{035B303F-DFDD-476B-BE5E-061A2953F979}" type="sibTrans" cxnId="{C4835AB4-9052-4685-97E8-392F80C5D4DA}">
      <dgm:prSet/>
      <dgm:spPr/>
      <dgm:t>
        <a:bodyPr/>
        <a:lstStyle/>
        <a:p>
          <a:endParaRPr lang="en-US" sz="1200"/>
        </a:p>
      </dgm:t>
    </dgm:pt>
    <dgm:pt modelId="{C4D2B772-B428-4C4C-9718-2E0FB663A16A}">
      <dgm:prSet phldrT="[Text]" custT="1"/>
      <dgm:spPr>
        <a:solidFill>
          <a:schemeClr val="accent2"/>
        </a:solidFill>
      </dgm:spPr>
      <dgm:t>
        <a:bodyPr/>
        <a:lstStyle/>
        <a:p>
          <a:r>
            <a:rPr lang="es-MX" sz="1200" dirty="0"/>
            <a:t>May</a:t>
          </a:r>
          <a:endParaRPr lang="en-US" sz="1200" dirty="0"/>
        </a:p>
      </dgm:t>
    </dgm:pt>
    <dgm:pt modelId="{A04893DA-4488-44F3-8C8E-A81E33DF00D7}" type="parTrans" cxnId="{5D3C4F93-FA28-497C-8C93-4CDF07C8C8E4}">
      <dgm:prSet/>
      <dgm:spPr/>
      <dgm:t>
        <a:bodyPr/>
        <a:lstStyle/>
        <a:p>
          <a:endParaRPr lang="en-US" sz="1200"/>
        </a:p>
      </dgm:t>
    </dgm:pt>
    <dgm:pt modelId="{307EE590-A180-4E57-B249-CB115A9BB2C5}" type="sibTrans" cxnId="{5D3C4F93-FA28-497C-8C93-4CDF07C8C8E4}">
      <dgm:prSet/>
      <dgm:spPr/>
      <dgm:t>
        <a:bodyPr/>
        <a:lstStyle/>
        <a:p>
          <a:endParaRPr lang="en-US" sz="1200"/>
        </a:p>
      </dgm:t>
    </dgm:pt>
    <dgm:pt modelId="{5C29FAFC-BC85-43D0-99FC-BF269A2FB50A}">
      <dgm:prSet phldrT="[Text]" custT="1"/>
      <dgm:spPr>
        <a:solidFill>
          <a:schemeClr val="accent2"/>
        </a:solidFill>
      </dgm:spPr>
      <dgm:t>
        <a:bodyPr/>
        <a:lstStyle/>
        <a:p>
          <a:r>
            <a:rPr lang="es-MX" sz="1200" dirty="0"/>
            <a:t>Jun</a:t>
          </a:r>
          <a:endParaRPr lang="en-US" sz="1200" dirty="0"/>
        </a:p>
      </dgm:t>
    </dgm:pt>
    <dgm:pt modelId="{76B5131F-7DC0-45FD-8E71-FECE1E740CBF}" type="parTrans" cxnId="{B350B0F1-D610-464F-9AB8-F098DD2611BE}">
      <dgm:prSet/>
      <dgm:spPr/>
      <dgm:t>
        <a:bodyPr/>
        <a:lstStyle/>
        <a:p>
          <a:endParaRPr lang="en-US" sz="1200"/>
        </a:p>
      </dgm:t>
    </dgm:pt>
    <dgm:pt modelId="{12550698-20D9-470E-ACE1-60AF6F75B4B2}" type="sibTrans" cxnId="{B350B0F1-D610-464F-9AB8-F098DD2611BE}">
      <dgm:prSet/>
      <dgm:spPr/>
      <dgm:t>
        <a:bodyPr/>
        <a:lstStyle/>
        <a:p>
          <a:endParaRPr lang="en-US" sz="1200"/>
        </a:p>
      </dgm:t>
    </dgm:pt>
    <dgm:pt modelId="{503CFD5B-A079-49F3-8D51-E45B424F9B24}">
      <dgm:prSet phldrT="[Text]" custT="1"/>
      <dgm:spPr>
        <a:solidFill>
          <a:schemeClr val="accent2"/>
        </a:solidFill>
      </dgm:spPr>
      <dgm:t>
        <a:bodyPr/>
        <a:lstStyle/>
        <a:p>
          <a:r>
            <a:rPr lang="es-MX" sz="1200" dirty="0"/>
            <a:t>Jul</a:t>
          </a:r>
          <a:endParaRPr lang="en-US" sz="1200" dirty="0"/>
        </a:p>
      </dgm:t>
    </dgm:pt>
    <dgm:pt modelId="{9A67487B-8BFD-4882-8FF3-8D5DE26ACBBE}" type="parTrans" cxnId="{DA4A13FB-0F19-43AE-A0F2-2471AB9407D0}">
      <dgm:prSet/>
      <dgm:spPr/>
      <dgm:t>
        <a:bodyPr/>
        <a:lstStyle/>
        <a:p>
          <a:endParaRPr lang="en-US" sz="1200"/>
        </a:p>
      </dgm:t>
    </dgm:pt>
    <dgm:pt modelId="{19854706-6130-45D0-8D57-8E2D367A8A93}" type="sibTrans" cxnId="{DA4A13FB-0F19-43AE-A0F2-2471AB9407D0}">
      <dgm:prSet/>
      <dgm:spPr/>
      <dgm:t>
        <a:bodyPr/>
        <a:lstStyle/>
        <a:p>
          <a:endParaRPr lang="en-US" sz="1200"/>
        </a:p>
      </dgm:t>
    </dgm:pt>
    <dgm:pt modelId="{6F8AB01C-9712-422B-B4EB-32FABF289993}">
      <dgm:prSet phldrT="[Text]" custT="1"/>
      <dgm:spPr>
        <a:solidFill>
          <a:schemeClr val="accent2"/>
        </a:solidFill>
      </dgm:spPr>
      <dgm:t>
        <a:bodyPr/>
        <a:lstStyle/>
        <a:p>
          <a:r>
            <a:rPr lang="es-MX" sz="1200" dirty="0"/>
            <a:t>Aug</a:t>
          </a:r>
          <a:endParaRPr lang="en-US" sz="1200" dirty="0"/>
        </a:p>
      </dgm:t>
    </dgm:pt>
    <dgm:pt modelId="{16880408-D976-49E0-9496-51C78491B284}" type="parTrans" cxnId="{07F4375D-003B-40C1-AC1A-34F10B928931}">
      <dgm:prSet/>
      <dgm:spPr/>
      <dgm:t>
        <a:bodyPr/>
        <a:lstStyle/>
        <a:p>
          <a:endParaRPr lang="en-US" sz="1200"/>
        </a:p>
      </dgm:t>
    </dgm:pt>
    <dgm:pt modelId="{BDE99186-D558-4319-BA84-35B19ABEA971}" type="sibTrans" cxnId="{07F4375D-003B-40C1-AC1A-34F10B928931}">
      <dgm:prSet/>
      <dgm:spPr/>
      <dgm:t>
        <a:bodyPr/>
        <a:lstStyle/>
        <a:p>
          <a:endParaRPr lang="en-US" sz="1200"/>
        </a:p>
      </dgm:t>
    </dgm:pt>
    <dgm:pt modelId="{C47C923B-9FA0-400E-BA7A-0C85F961E2AA}">
      <dgm:prSet phldrT="[Text]" custT="1"/>
      <dgm:spPr>
        <a:solidFill>
          <a:schemeClr val="accent2"/>
        </a:solidFill>
      </dgm:spPr>
      <dgm:t>
        <a:bodyPr/>
        <a:lstStyle/>
        <a:p>
          <a:r>
            <a:rPr lang="es-MX" sz="1200" dirty="0"/>
            <a:t>Sep</a:t>
          </a:r>
          <a:endParaRPr lang="en-US" sz="1200" dirty="0"/>
        </a:p>
      </dgm:t>
    </dgm:pt>
    <dgm:pt modelId="{3D30DF35-50DB-46B0-9D68-126FEFC96FEE}" type="parTrans" cxnId="{84597E79-93EA-4C43-B575-C74E2143DE1B}">
      <dgm:prSet/>
      <dgm:spPr/>
      <dgm:t>
        <a:bodyPr/>
        <a:lstStyle/>
        <a:p>
          <a:endParaRPr lang="en-US" sz="1200"/>
        </a:p>
      </dgm:t>
    </dgm:pt>
    <dgm:pt modelId="{E64590FA-4731-4F9D-AB67-1A25A58CFAC0}" type="sibTrans" cxnId="{84597E79-93EA-4C43-B575-C74E2143DE1B}">
      <dgm:prSet/>
      <dgm:spPr/>
      <dgm:t>
        <a:bodyPr/>
        <a:lstStyle/>
        <a:p>
          <a:endParaRPr lang="en-US" sz="1200"/>
        </a:p>
      </dgm:t>
    </dgm:pt>
    <dgm:pt modelId="{633DF7B9-2EA0-4181-9E94-096CD6D9B432}" type="pres">
      <dgm:prSet presAssocID="{0CCAC045-773B-4F02-ACE9-8E9EC9CD3391}" presName="Name0" presStyleCnt="0">
        <dgm:presLayoutVars>
          <dgm:dir/>
          <dgm:animLvl val="lvl"/>
          <dgm:resizeHandles val="exact"/>
        </dgm:presLayoutVars>
      </dgm:prSet>
      <dgm:spPr/>
    </dgm:pt>
    <dgm:pt modelId="{CB55CA7E-20DA-4A6B-A36B-54CEA45FFFDF}" type="pres">
      <dgm:prSet presAssocID="{0961BA2F-E80C-407B-A6A7-3AAF58856150}" presName="parTxOnly" presStyleLbl="node1" presStyleIdx="0" presStyleCnt="12">
        <dgm:presLayoutVars>
          <dgm:chMax val="0"/>
          <dgm:chPref val="0"/>
          <dgm:bulletEnabled val="1"/>
        </dgm:presLayoutVars>
      </dgm:prSet>
      <dgm:spPr/>
    </dgm:pt>
    <dgm:pt modelId="{7FDE49D8-D1FA-4E05-B268-D6480A3DB6CD}" type="pres">
      <dgm:prSet presAssocID="{EDA34461-540E-4180-A84D-4E48F83D377C}" presName="parTxOnlySpace" presStyleCnt="0"/>
      <dgm:spPr/>
    </dgm:pt>
    <dgm:pt modelId="{EAD438A7-50AC-45A6-91ED-A82B851BF744}" type="pres">
      <dgm:prSet presAssocID="{8D3F16FA-0BD3-4409-8352-FCBDB8AFDF45}" presName="parTxOnly" presStyleLbl="node1" presStyleIdx="1" presStyleCnt="12">
        <dgm:presLayoutVars>
          <dgm:chMax val="0"/>
          <dgm:chPref val="0"/>
          <dgm:bulletEnabled val="1"/>
        </dgm:presLayoutVars>
      </dgm:prSet>
      <dgm:spPr/>
    </dgm:pt>
    <dgm:pt modelId="{111E944C-8373-4771-8C8D-C5A3A6485C4A}" type="pres">
      <dgm:prSet presAssocID="{08CB7BC0-1D59-4CE3-8526-8E49140136B4}" presName="parTxOnlySpace" presStyleCnt="0"/>
      <dgm:spPr/>
    </dgm:pt>
    <dgm:pt modelId="{58F97205-784E-4CEC-A7F5-E1E28E266F08}" type="pres">
      <dgm:prSet presAssocID="{63F205E1-CF37-4BEE-927A-BC46B2CA147B}" presName="parTxOnly" presStyleLbl="node1" presStyleIdx="2" presStyleCnt="12">
        <dgm:presLayoutVars>
          <dgm:chMax val="0"/>
          <dgm:chPref val="0"/>
          <dgm:bulletEnabled val="1"/>
        </dgm:presLayoutVars>
      </dgm:prSet>
      <dgm:spPr/>
    </dgm:pt>
    <dgm:pt modelId="{890A2503-B8EE-4536-90FC-3A9C728439DC}" type="pres">
      <dgm:prSet presAssocID="{34ABE9BB-90D4-4313-B3E4-0833817B9809}" presName="parTxOnlySpace" presStyleCnt="0"/>
      <dgm:spPr/>
    </dgm:pt>
    <dgm:pt modelId="{D03C83BB-A5A1-43D8-A93A-1260F71718E2}" type="pres">
      <dgm:prSet presAssocID="{128120DD-95AF-41B6-A0BB-EAB09A871072}" presName="parTxOnly" presStyleLbl="node1" presStyleIdx="3" presStyleCnt="12">
        <dgm:presLayoutVars>
          <dgm:chMax val="0"/>
          <dgm:chPref val="0"/>
          <dgm:bulletEnabled val="1"/>
        </dgm:presLayoutVars>
      </dgm:prSet>
      <dgm:spPr/>
    </dgm:pt>
    <dgm:pt modelId="{2E803D02-E37E-4D6B-B668-E21DA059818A}" type="pres">
      <dgm:prSet presAssocID="{FE98E9FD-596E-4395-ABAD-41B3C5215491}" presName="parTxOnlySpace" presStyleCnt="0"/>
      <dgm:spPr/>
    </dgm:pt>
    <dgm:pt modelId="{9532BED1-B9CF-449B-B7E2-AA3464861EEB}" type="pres">
      <dgm:prSet presAssocID="{CB5D9B8E-7A52-48B5-8D0F-FE8611893A4A}" presName="parTxOnly" presStyleLbl="node1" presStyleIdx="4" presStyleCnt="12">
        <dgm:presLayoutVars>
          <dgm:chMax val="0"/>
          <dgm:chPref val="0"/>
          <dgm:bulletEnabled val="1"/>
        </dgm:presLayoutVars>
      </dgm:prSet>
      <dgm:spPr/>
    </dgm:pt>
    <dgm:pt modelId="{8774EE09-18D1-43DE-9A68-3D39D93B9E94}" type="pres">
      <dgm:prSet presAssocID="{16A3F0F9-7CD7-4BAD-AE64-B2EA4CDCF027}" presName="parTxOnlySpace" presStyleCnt="0"/>
      <dgm:spPr/>
    </dgm:pt>
    <dgm:pt modelId="{CEBD27C4-E1AB-4612-B38C-484830405E64}" type="pres">
      <dgm:prSet presAssocID="{D7EE45DB-0F67-40EC-893A-19B5F1528294}" presName="parTxOnly" presStyleLbl="node1" presStyleIdx="5" presStyleCnt="12">
        <dgm:presLayoutVars>
          <dgm:chMax val="0"/>
          <dgm:chPref val="0"/>
          <dgm:bulletEnabled val="1"/>
        </dgm:presLayoutVars>
      </dgm:prSet>
      <dgm:spPr/>
    </dgm:pt>
    <dgm:pt modelId="{55CF51C4-E05D-4360-B877-EC731768C345}" type="pres">
      <dgm:prSet presAssocID="{A20ECB3F-3650-4903-B06C-B7DE5D7046F0}" presName="parTxOnlySpace" presStyleCnt="0"/>
      <dgm:spPr/>
    </dgm:pt>
    <dgm:pt modelId="{F9D0DD73-3509-4D17-8B42-F4AEF362A4AF}" type="pres">
      <dgm:prSet presAssocID="{6E9A344C-9E1E-481E-B9F5-08F76B7A9E3C}" presName="parTxOnly" presStyleLbl="node1" presStyleIdx="6" presStyleCnt="12">
        <dgm:presLayoutVars>
          <dgm:chMax val="0"/>
          <dgm:chPref val="0"/>
          <dgm:bulletEnabled val="1"/>
        </dgm:presLayoutVars>
      </dgm:prSet>
      <dgm:spPr/>
    </dgm:pt>
    <dgm:pt modelId="{59BF2776-2D7F-427D-8C90-1ED80E863DB2}" type="pres">
      <dgm:prSet presAssocID="{035B303F-DFDD-476B-BE5E-061A2953F979}" presName="parTxOnlySpace" presStyleCnt="0"/>
      <dgm:spPr/>
    </dgm:pt>
    <dgm:pt modelId="{A2D53B79-637F-4AA5-971B-678422E42E4D}" type="pres">
      <dgm:prSet presAssocID="{C4D2B772-B428-4C4C-9718-2E0FB663A16A}" presName="parTxOnly" presStyleLbl="node1" presStyleIdx="7" presStyleCnt="12">
        <dgm:presLayoutVars>
          <dgm:chMax val="0"/>
          <dgm:chPref val="0"/>
          <dgm:bulletEnabled val="1"/>
        </dgm:presLayoutVars>
      </dgm:prSet>
      <dgm:spPr/>
    </dgm:pt>
    <dgm:pt modelId="{590C1B6C-52FB-4F87-9B23-963CB6467581}" type="pres">
      <dgm:prSet presAssocID="{307EE590-A180-4E57-B249-CB115A9BB2C5}" presName="parTxOnlySpace" presStyleCnt="0"/>
      <dgm:spPr/>
    </dgm:pt>
    <dgm:pt modelId="{C99E2C5B-4B99-4CA2-A04B-913510124932}" type="pres">
      <dgm:prSet presAssocID="{5C29FAFC-BC85-43D0-99FC-BF269A2FB50A}" presName="parTxOnly" presStyleLbl="node1" presStyleIdx="8" presStyleCnt="12">
        <dgm:presLayoutVars>
          <dgm:chMax val="0"/>
          <dgm:chPref val="0"/>
          <dgm:bulletEnabled val="1"/>
        </dgm:presLayoutVars>
      </dgm:prSet>
      <dgm:spPr/>
    </dgm:pt>
    <dgm:pt modelId="{BEFBF875-ECE8-4A5D-AC78-1C49B81394AA}" type="pres">
      <dgm:prSet presAssocID="{12550698-20D9-470E-ACE1-60AF6F75B4B2}" presName="parTxOnlySpace" presStyleCnt="0"/>
      <dgm:spPr/>
    </dgm:pt>
    <dgm:pt modelId="{7D2CF293-2537-4DD8-AF23-9A5899D643F2}" type="pres">
      <dgm:prSet presAssocID="{503CFD5B-A079-49F3-8D51-E45B424F9B24}" presName="parTxOnly" presStyleLbl="node1" presStyleIdx="9" presStyleCnt="12">
        <dgm:presLayoutVars>
          <dgm:chMax val="0"/>
          <dgm:chPref val="0"/>
          <dgm:bulletEnabled val="1"/>
        </dgm:presLayoutVars>
      </dgm:prSet>
      <dgm:spPr/>
    </dgm:pt>
    <dgm:pt modelId="{0C36F06A-6C68-48AE-880F-42844A5AF831}" type="pres">
      <dgm:prSet presAssocID="{19854706-6130-45D0-8D57-8E2D367A8A93}" presName="parTxOnlySpace" presStyleCnt="0"/>
      <dgm:spPr/>
    </dgm:pt>
    <dgm:pt modelId="{8F4151A9-26AA-4DB7-96CB-7959861CB766}" type="pres">
      <dgm:prSet presAssocID="{6F8AB01C-9712-422B-B4EB-32FABF289993}" presName="parTxOnly" presStyleLbl="node1" presStyleIdx="10" presStyleCnt="12">
        <dgm:presLayoutVars>
          <dgm:chMax val="0"/>
          <dgm:chPref val="0"/>
          <dgm:bulletEnabled val="1"/>
        </dgm:presLayoutVars>
      </dgm:prSet>
      <dgm:spPr/>
    </dgm:pt>
    <dgm:pt modelId="{D972A3AC-ABE5-4C4A-9EA9-6CFA4D099EFF}" type="pres">
      <dgm:prSet presAssocID="{BDE99186-D558-4319-BA84-35B19ABEA971}" presName="parTxOnlySpace" presStyleCnt="0"/>
      <dgm:spPr/>
    </dgm:pt>
    <dgm:pt modelId="{0E51C7AC-CECD-492A-805D-665B9D6CA32E}" type="pres">
      <dgm:prSet presAssocID="{C47C923B-9FA0-400E-BA7A-0C85F961E2AA}" presName="parTxOnly" presStyleLbl="node1" presStyleIdx="11" presStyleCnt="12">
        <dgm:presLayoutVars>
          <dgm:chMax val="0"/>
          <dgm:chPref val="0"/>
          <dgm:bulletEnabled val="1"/>
        </dgm:presLayoutVars>
      </dgm:prSet>
      <dgm:spPr/>
    </dgm:pt>
  </dgm:ptLst>
  <dgm:cxnLst>
    <dgm:cxn modelId="{F6DC2F03-1D78-4688-826B-FDC24786E865}" srcId="{0CCAC045-773B-4F02-ACE9-8E9EC9CD3391}" destId="{CB5D9B8E-7A52-48B5-8D0F-FE8611893A4A}" srcOrd="4" destOrd="0" parTransId="{3C2C26DA-0B4F-4055-BF45-1840C767FF80}" sibTransId="{16A3F0F9-7CD7-4BAD-AE64-B2EA4CDCF027}"/>
    <dgm:cxn modelId="{B3F9880D-0E99-4A97-8E75-8B94ECDC520F}" type="presOf" srcId="{128120DD-95AF-41B6-A0BB-EAB09A871072}" destId="{D03C83BB-A5A1-43D8-A93A-1260F71718E2}" srcOrd="0" destOrd="0" presId="urn:microsoft.com/office/officeart/2005/8/layout/chevron1"/>
    <dgm:cxn modelId="{7CFFA814-A60C-4B95-A08F-01D0F6A31F79}" type="presOf" srcId="{8D3F16FA-0BD3-4409-8352-FCBDB8AFDF45}" destId="{EAD438A7-50AC-45A6-91ED-A82B851BF744}" srcOrd="0" destOrd="0" presId="urn:microsoft.com/office/officeart/2005/8/layout/chevron1"/>
    <dgm:cxn modelId="{6DD4E71C-A891-464D-8999-0A8EA400A35F}" type="presOf" srcId="{5C29FAFC-BC85-43D0-99FC-BF269A2FB50A}" destId="{C99E2C5B-4B99-4CA2-A04B-913510124932}" srcOrd="0" destOrd="0" presId="urn:microsoft.com/office/officeart/2005/8/layout/chevron1"/>
    <dgm:cxn modelId="{07F4375D-003B-40C1-AC1A-34F10B928931}" srcId="{0CCAC045-773B-4F02-ACE9-8E9EC9CD3391}" destId="{6F8AB01C-9712-422B-B4EB-32FABF289993}" srcOrd="10" destOrd="0" parTransId="{16880408-D976-49E0-9496-51C78491B284}" sibTransId="{BDE99186-D558-4319-BA84-35B19ABEA971}"/>
    <dgm:cxn modelId="{56405A43-44E8-4421-A122-0BE79C8231BC}" srcId="{0CCAC045-773B-4F02-ACE9-8E9EC9CD3391}" destId="{128120DD-95AF-41B6-A0BB-EAB09A871072}" srcOrd="3" destOrd="0" parTransId="{C8893AB3-77BD-4C97-AC08-B5D74676AAF6}" sibTransId="{FE98E9FD-596E-4395-ABAD-41B3C5215491}"/>
    <dgm:cxn modelId="{FFC10246-9152-4A1F-9C3F-42794D643A60}" type="presOf" srcId="{D7EE45DB-0F67-40EC-893A-19B5F1528294}" destId="{CEBD27C4-E1AB-4612-B38C-484830405E64}" srcOrd="0" destOrd="0" presId="urn:microsoft.com/office/officeart/2005/8/layout/chevron1"/>
    <dgm:cxn modelId="{FB401B48-6ABD-4035-99D4-424EE7CE2BD0}" type="presOf" srcId="{C47C923B-9FA0-400E-BA7A-0C85F961E2AA}" destId="{0E51C7AC-CECD-492A-805D-665B9D6CA32E}" srcOrd="0" destOrd="0" presId="urn:microsoft.com/office/officeart/2005/8/layout/chevron1"/>
    <dgm:cxn modelId="{963E734F-CB93-417C-A538-98A8866F1CE2}" srcId="{0CCAC045-773B-4F02-ACE9-8E9EC9CD3391}" destId="{8D3F16FA-0BD3-4409-8352-FCBDB8AFDF45}" srcOrd="1" destOrd="0" parTransId="{0257B79E-6BD0-4529-9C96-8D05BC076DCD}" sibTransId="{08CB7BC0-1D59-4CE3-8526-8E49140136B4}"/>
    <dgm:cxn modelId="{CFD75A4F-D537-4FEC-8ABC-4BA702D359D3}" type="presOf" srcId="{6F8AB01C-9712-422B-B4EB-32FABF289993}" destId="{8F4151A9-26AA-4DB7-96CB-7959861CB766}" srcOrd="0" destOrd="0" presId="urn:microsoft.com/office/officeart/2005/8/layout/chevron1"/>
    <dgm:cxn modelId="{CF2DCB75-3B9C-40A8-A65E-69D3940DB376}" type="presOf" srcId="{C4D2B772-B428-4C4C-9718-2E0FB663A16A}" destId="{A2D53B79-637F-4AA5-971B-678422E42E4D}" srcOrd="0" destOrd="0" presId="urn:microsoft.com/office/officeart/2005/8/layout/chevron1"/>
    <dgm:cxn modelId="{84597E79-93EA-4C43-B575-C74E2143DE1B}" srcId="{0CCAC045-773B-4F02-ACE9-8E9EC9CD3391}" destId="{C47C923B-9FA0-400E-BA7A-0C85F961E2AA}" srcOrd="11" destOrd="0" parTransId="{3D30DF35-50DB-46B0-9D68-126FEFC96FEE}" sibTransId="{E64590FA-4731-4F9D-AB67-1A25A58CFAC0}"/>
    <dgm:cxn modelId="{2B474D7F-4104-4761-A0F7-50E6037224A0}" type="presOf" srcId="{6E9A344C-9E1E-481E-B9F5-08F76B7A9E3C}" destId="{F9D0DD73-3509-4D17-8B42-F4AEF362A4AF}" srcOrd="0" destOrd="0" presId="urn:microsoft.com/office/officeart/2005/8/layout/chevron1"/>
    <dgm:cxn modelId="{72240A85-3858-4D86-A29A-8A86A2494013}" type="presOf" srcId="{0961BA2F-E80C-407B-A6A7-3AAF58856150}" destId="{CB55CA7E-20DA-4A6B-A36B-54CEA45FFFDF}" srcOrd="0" destOrd="0" presId="urn:microsoft.com/office/officeart/2005/8/layout/chevron1"/>
    <dgm:cxn modelId="{F26EEF86-06DC-47A3-9B77-D94D0ACF9019}" srcId="{0CCAC045-773B-4F02-ACE9-8E9EC9CD3391}" destId="{0961BA2F-E80C-407B-A6A7-3AAF58856150}" srcOrd="0" destOrd="0" parTransId="{0446D9F0-768D-442C-A986-B3F1ADB6522B}" sibTransId="{EDA34461-540E-4180-A84D-4E48F83D377C}"/>
    <dgm:cxn modelId="{B8EEA288-541D-46A1-B5E0-2EC134D1E465}" type="presOf" srcId="{63F205E1-CF37-4BEE-927A-BC46B2CA147B}" destId="{58F97205-784E-4CEC-A7F5-E1E28E266F08}" srcOrd="0" destOrd="0" presId="urn:microsoft.com/office/officeart/2005/8/layout/chevron1"/>
    <dgm:cxn modelId="{B0781989-CEB9-4C64-9676-E3BF0ED60FE1}" type="presOf" srcId="{0CCAC045-773B-4F02-ACE9-8E9EC9CD3391}" destId="{633DF7B9-2EA0-4181-9E94-096CD6D9B432}" srcOrd="0" destOrd="0" presId="urn:microsoft.com/office/officeart/2005/8/layout/chevron1"/>
    <dgm:cxn modelId="{5D3C4F93-FA28-497C-8C93-4CDF07C8C8E4}" srcId="{0CCAC045-773B-4F02-ACE9-8E9EC9CD3391}" destId="{C4D2B772-B428-4C4C-9718-2E0FB663A16A}" srcOrd="7" destOrd="0" parTransId="{A04893DA-4488-44F3-8C8E-A81E33DF00D7}" sibTransId="{307EE590-A180-4E57-B249-CB115A9BB2C5}"/>
    <dgm:cxn modelId="{474995B3-945F-4BA8-9ABD-8D9124725261}" type="presOf" srcId="{503CFD5B-A079-49F3-8D51-E45B424F9B24}" destId="{7D2CF293-2537-4DD8-AF23-9A5899D643F2}" srcOrd="0" destOrd="0" presId="urn:microsoft.com/office/officeart/2005/8/layout/chevron1"/>
    <dgm:cxn modelId="{FCEF4BB4-3B3C-4F7E-8F35-95EC146C21A2}" srcId="{0CCAC045-773B-4F02-ACE9-8E9EC9CD3391}" destId="{D7EE45DB-0F67-40EC-893A-19B5F1528294}" srcOrd="5" destOrd="0" parTransId="{B26431F2-9F89-4865-A7CE-26CC44DB95FF}" sibTransId="{A20ECB3F-3650-4903-B06C-B7DE5D7046F0}"/>
    <dgm:cxn modelId="{C4835AB4-9052-4685-97E8-392F80C5D4DA}" srcId="{0CCAC045-773B-4F02-ACE9-8E9EC9CD3391}" destId="{6E9A344C-9E1E-481E-B9F5-08F76B7A9E3C}" srcOrd="6" destOrd="0" parTransId="{26E736B9-4D95-4A7B-B581-88033F899E7C}" sibTransId="{035B303F-DFDD-476B-BE5E-061A2953F979}"/>
    <dgm:cxn modelId="{A985F1B6-3419-4CE6-9E8A-004B29044858}" type="presOf" srcId="{CB5D9B8E-7A52-48B5-8D0F-FE8611893A4A}" destId="{9532BED1-B9CF-449B-B7E2-AA3464861EEB}" srcOrd="0" destOrd="0" presId="urn:microsoft.com/office/officeart/2005/8/layout/chevron1"/>
    <dgm:cxn modelId="{64312CF1-828C-405F-AE5A-0D7312370FE7}" srcId="{0CCAC045-773B-4F02-ACE9-8E9EC9CD3391}" destId="{63F205E1-CF37-4BEE-927A-BC46B2CA147B}" srcOrd="2" destOrd="0" parTransId="{FF892E2B-5F55-4E48-BBA6-D34462C7A5A2}" sibTransId="{34ABE9BB-90D4-4313-B3E4-0833817B9809}"/>
    <dgm:cxn modelId="{B350B0F1-D610-464F-9AB8-F098DD2611BE}" srcId="{0CCAC045-773B-4F02-ACE9-8E9EC9CD3391}" destId="{5C29FAFC-BC85-43D0-99FC-BF269A2FB50A}" srcOrd="8" destOrd="0" parTransId="{76B5131F-7DC0-45FD-8E71-FECE1E740CBF}" sibTransId="{12550698-20D9-470E-ACE1-60AF6F75B4B2}"/>
    <dgm:cxn modelId="{DA4A13FB-0F19-43AE-A0F2-2471AB9407D0}" srcId="{0CCAC045-773B-4F02-ACE9-8E9EC9CD3391}" destId="{503CFD5B-A079-49F3-8D51-E45B424F9B24}" srcOrd="9" destOrd="0" parTransId="{9A67487B-8BFD-4882-8FF3-8D5DE26ACBBE}" sibTransId="{19854706-6130-45D0-8D57-8E2D367A8A93}"/>
    <dgm:cxn modelId="{36E373EE-4DC2-4933-B6E7-CBCE1C03978A}" type="presParOf" srcId="{633DF7B9-2EA0-4181-9E94-096CD6D9B432}" destId="{CB55CA7E-20DA-4A6B-A36B-54CEA45FFFDF}" srcOrd="0" destOrd="0" presId="urn:microsoft.com/office/officeart/2005/8/layout/chevron1"/>
    <dgm:cxn modelId="{0E2BCC45-DC69-40B3-9035-DA2842B7F3D4}" type="presParOf" srcId="{633DF7B9-2EA0-4181-9E94-096CD6D9B432}" destId="{7FDE49D8-D1FA-4E05-B268-D6480A3DB6CD}" srcOrd="1" destOrd="0" presId="urn:microsoft.com/office/officeart/2005/8/layout/chevron1"/>
    <dgm:cxn modelId="{9F37490B-BB59-4AF0-8F06-3B7334A22F0A}" type="presParOf" srcId="{633DF7B9-2EA0-4181-9E94-096CD6D9B432}" destId="{EAD438A7-50AC-45A6-91ED-A82B851BF744}" srcOrd="2" destOrd="0" presId="urn:microsoft.com/office/officeart/2005/8/layout/chevron1"/>
    <dgm:cxn modelId="{2CBB5A16-9DFA-4F02-9E1A-188DF4EFC3CE}" type="presParOf" srcId="{633DF7B9-2EA0-4181-9E94-096CD6D9B432}" destId="{111E944C-8373-4771-8C8D-C5A3A6485C4A}" srcOrd="3" destOrd="0" presId="urn:microsoft.com/office/officeart/2005/8/layout/chevron1"/>
    <dgm:cxn modelId="{F3997784-49E6-4A15-BCCD-5EC5402BA0A0}" type="presParOf" srcId="{633DF7B9-2EA0-4181-9E94-096CD6D9B432}" destId="{58F97205-784E-4CEC-A7F5-E1E28E266F08}" srcOrd="4" destOrd="0" presId="urn:microsoft.com/office/officeart/2005/8/layout/chevron1"/>
    <dgm:cxn modelId="{7A0FEF22-A4F7-45AC-938F-1780ADB12DC3}" type="presParOf" srcId="{633DF7B9-2EA0-4181-9E94-096CD6D9B432}" destId="{890A2503-B8EE-4536-90FC-3A9C728439DC}" srcOrd="5" destOrd="0" presId="urn:microsoft.com/office/officeart/2005/8/layout/chevron1"/>
    <dgm:cxn modelId="{97509DA7-BEE4-4DAB-A292-14C5C5BC478C}" type="presParOf" srcId="{633DF7B9-2EA0-4181-9E94-096CD6D9B432}" destId="{D03C83BB-A5A1-43D8-A93A-1260F71718E2}" srcOrd="6" destOrd="0" presId="urn:microsoft.com/office/officeart/2005/8/layout/chevron1"/>
    <dgm:cxn modelId="{E88FD912-2E41-461C-903A-C1408A486DD9}" type="presParOf" srcId="{633DF7B9-2EA0-4181-9E94-096CD6D9B432}" destId="{2E803D02-E37E-4D6B-B668-E21DA059818A}" srcOrd="7" destOrd="0" presId="urn:microsoft.com/office/officeart/2005/8/layout/chevron1"/>
    <dgm:cxn modelId="{37CF60A9-83C7-44C0-AEF5-85D6CB2FE792}" type="presParOf" srcId="{633DF7B9-2EA0-4181-9E94-096CD6D9B432}" destId="{9532BED1-B9CF-449B-B7E2-AA3464861EEB}" srcOrd="8" destOrd="0" presId="urn:microsoft.com/office/officeart/2005/8/layout/chevron1"/>
    <dgm:cxn modelId="{C8610A9C-32A5-4F3C-A14B-761ECCABA625}" type="presParOf" srcId="{633DF7B9-2EA0-4181-9E94-096CD6D9B432}" destId="{8774EE09-18D1-43DE-9A68-3D39D93B9E94}" srcOrd="9" destOrd="0" presId="urn:microsoft.com/office/officeart/2005/8/layout/chevron1"/>
    <dgm:cxn modelId="{E541B24C-750B-4FE2-8CFD-1B853B21D16D}" type="presParOf" srcId="{633DF7B9-2EA0-4181-9E94-096CD6D9B432}" destId="{CEBD27C4-E1AB-4612-B38C-484830405E64}" srcOrd="10" destOrd="0" presId="urn:microsoft.com/office/officeart/2005/8/layout/chevron1"/>
    <dgm:cxn modelId="{CAF8D9B3-2F92-4E08-AD89-C128EB593E75}" type="presParOf" srcId="{633DF7B9-2EA0-4181-9E94-096CD6D9B432}" destId="{55CF51C4-E05D-4360-B877-EC731768C345}" srcOrd="11" destOrd="0" presId="urn:microsoft.com/office/officeart/2005/8/layout/chevron1"/>
    <dgm:cxn modelId="{2EAB4C1D-E88A-4B36-9AFF-F81F1CCF24D7}" type="presParOf" srcId="{633DF7B9-2EA0-4181-9E94-096CD6D9B432}" destId="{F9D0DD73-3509-4D17-8B42-F4AEF362A4AF}" srcOrd="12" destOrd="0" presId="urn:microsoft.com/office/officeart/2005/8/layout/chevron1"/>
    <dgm:cxn modelId="{73D7E9F9-1D12-4D27-B339-1D1145F502EC}" type="presParOf" srcId="{633DF7B9-2EA0-4181-9E94-096CD6D9B432}" destId="{59BF2776-2D7F-427D-8C90-1ED80E863DB2}" srcOrd="13" destOrd="0" presId="urn:microsoft.com/office/officeart/2005/8/layout/chevron1"/>
    <dgm:cxn modelId="{6C594E7D-9802-40DE-86C5-ECCF43D393DA}" type="presParOf" srcId="{633DF7B9-2EA0-4181-9E94-096CD6D9B432}" destId="{A2D53B79-637F-4AA5-971B-678422E42E4D}" srcOrd="14" destOrd="0" presId="urn:microsoft.com/office/officeart/2005/8/layout/chevron1"/>
    <dgm:cxn modelId="{265D8D6C-7C38-4895-B3CD-F4CAECC2206C}" type="presParOf" srcId="{633DF7B9-2EA0-4181-9E94-096CD6D9B432}" destId="{590C1B6C-52FB-4F87-9B23-963CB6467581}" srcOrd="15" destOrd="0" presId="urn:microsoft.com/office/officeart/2005/8/layout/chevron1"/>
    <dgm:cxn modelId="{3D15F2E1-022F-478C-9E89-5DDB45000AEC}" type="presParOf" srcId="{633DF7B9-2EA0-4181-9E94-096CD6D9B432}" destId="{C99E2C5B-4B99-4CA2-A04B-913510124932}" srcOrd="16" destOrd="0" presId="urn:microsoft.com/office/officeart/2005/8/layout/chevron1"/>
    <dgm:cxn modelId="{BA03EAA9-EA9E-4295-AFF1-791E143C0BC2}" type="presParOf" srcId="{633DF7B9-2EA0-4181-9E94-096CD6D9B432}" destId="{BEFBF875-ECE8-4A5D-AC78-1C49B81394AA}" srcOrd="17" destOrd="0" presId="urn:microsoft.com/office/officeart/2005/8/layout/chevron1"/>
    <dgm:cxn modelId="{CF238297-100F-4A1E-A2D0-4E78A37A0317}" type="presParOf" srcId="{633DF7B9-2EA0-4181-9E94-096CD6D9B432}" destId="{7D2CF293-2537-4DD8-AF23-9A5899D643F2}" srcOrd="18" destOrd="0" presId="urn:microsoft.com/office/officeart/2005/8/layout/chevron1"/>
    <dgm:cxn modelId="{720C1676-8035-4778-9D57-6A6CA006B88F}" type="presParOf" srcId="{633DF7B9-2EA0-4181-9E94-096CD6D9B432}" destId="{0C36F06A-6C68-48AE-880F-42844A5AF831}" srcOrd="19" destOrd="0" presId="urn:microsoft.com/office/officeart/2005/8/layout/chevron1"/>
    <dgm:cxn modelId="{2609888A-9A03-4A64-B5A6-7A0110C7AA9A}" type="presParOf" srcId="{633DF7B9-2EA0-4181-9E94-096CD6D9B432}" destId="{8F4151A9-26AA-4DB7-96CB-7959861CB766}" srcOrd="20" destOrd="0" presId="urn:microsoft.com/office/officeart/2005/8/layout/chevron1"/>
    <dgm:cxn modelId="{65C60C5A-CE3F-4C92-BC7F-1B3FF2989AEF}" type="presParOf" srcId="{633DF7B9-2EA0-4181-9E94-096CD6D9B432}" destId="{D972A3AC-ABE5-4C4A-9EA9-6CFA4D099EFF}" srcOrd="21" destOrd="0" presId="urn:microsoft.com/office/officeart/2005/8/layout/chevron1"/>
    <dgm:cxn modelId="{C5778B60-923B-4B18-873C-94E0EF3FF2ED}" type="presParOf" srcId="{633DF7B9-2EA0-4181-9E94-096CD6D9B432}" destId="{0E51C7AC-CECD-492A-805D-665B9D6CA32E}" srcOrd="22" destOrd="0" presId="urn:microsoft.com/office/officeart/2005/8/layout/chevron1"/>
  </dgm:cxnLst>
  <dgm:bg>
    <a:solidFill>
      <a:schemeClr val="accent2"/>
    </a:solidFill>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55CA7E-20DA-4A6B-A36B-54CEA45FFFDF}">
      <dsp:nvSpPr>
        <dsp:cNvPr id="0" name=""/>
        <dsp:cNvSpPr/>
      </dsp:nvSpPr>
      <dsp:spPr>
        <a:xfrm>
          <a:off x="2521" y="24013"/>
          <a:ext cx="620851" cy="248340"/>
        </a:xfrm>
        <a:prstGeom prst="chevron">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s-MX" sz="1200" kern="1200" dirty="0"/>
            <a:t>Oct</a:t>
          </a:r>
          <a:endParaRPr lang="en-US" sz="1200" kern="1200" dirty="0"/>
        </a:p>
      </dsp:txBody>
      <dsp:txXfrm>
        <a:off x="126691" y="24013"/>
        <a:ext cx="372511" cy="248340"/>
      </dsp:txXfrm>
    </dsp:sp>
    <dsp:sp modelId="{EAD438A7-50AC-45A6-91ED-A82B851BF744}">
      <dsp:nvSpPr>
        <dsp:cNvPr id="0" name=""/>
        <dsp:cNvSpPr/>
      </dsp:nvSpPr>
      <dsp:spPr>
        <a:xfrm>
          <a:off x="561287" y="24013"/>
          <a:ext cx="620851" cy="248340"/>
        </a:xfrm>
        <a:prstGeom prst="chevron">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s-MX" sz="1200" kern="1200" dirty="0"/>
            <a:t>Nov</a:t>
          </a:r>
          <a:endParaRPr lang="en-US" sz="1200" kern="1200" dirty="0"/>
        </a:p>
      </dsp:txBody>
      <dsp:txXfrm>
        <a:off x="685457" y="24013"/>
        <a:ext cx="372511" cy="248340"/>
      </dsp:txXfrm>
    </dsp:sp>
    <dsp:sp modelId="{58F97205-784E-4CEC-A7F5-E1E28E266F08}">
      <dsp:nvSpPr>
        <dsp:cNvPr id="0" name=""/>
        <dsp:cNvSpPr/>
      </dsp:nvSpPr>
      <dsp:spPr>
        <a:xfrm>
          <a:off x="1120053" y="24013"/>
          <a:ext cx="620851" cy="248340"/>
        </a:xfrm>
        <a:prstGeom prst="chevron">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s-MX" sz="1200" kern="1200" dirty="0"/>
            <a:t>Dec</a:t>
          </a:r>
          <a:endParaRPr lang="en-US" sz="1200" kern="1200" dirty="0"/>
        </a:p>
      </dsp:txBody>
      <dsp:txXfrm>
        <a:off x="1244223" y="24013"/>
        <a:ext cx="372511" cy="248340"/>
      </dsp:txXfrm>
    </dsp:sp>
    <dsp:sp modelId="{D03C83BB-A5A1-43D8-A93A-1260F71718E2}">
      <dsp:nvSpPr>
        <dsp:cNvPr id="0" name=""/>
        <dsp:cNvSpPr/>
      </dsp:nvSpPr>
      <dsp:spPr>
        <a:xfrm>
          <a:off x="1678819" y="24013"/>
          <a:ext cx="620851" cy="248340"/>
        </a:xfrm>
        <a:prstGeom prst="chevron">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s-MX" sz="1200" kern="1200" dirty="0"/>
            <a:t>Jan</a:t>
          </a:r>
          <a:endParaRPr lang="en-US" sz="1200" kern="1200" dirty="0"/>
        </a:p>
      </dsp:txBody>
      <dsp:txXfrm>
        <a:off x="1802989" y="24013"/>
        <a:ext cx="372511" cy="248340"/>
      </dsp:txXfrm>
    </dsp:sp>
    <dsp:sp modelId="{9532BED1-B9CF-449B-B7E2-AA3464861EEB}">
      <dsp:nvSpPr>
        <dsp:cNvPr id="0" name=""/>
        <dsp:cNvSpPr/>
      </dsp:nvSpPr>
      <dsp:spPr>
        <a:xfrm>
          <a:off x="2237585" y="24013"/>
          <a:ext cx="620851" cy="248340"/>
        </a:xfrm>
        <a:prstGeom prst="chevron">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s-MX" sz="1200" kern="1200" dirty="0"/>
            <a:t>Feb</a:t>
          </a:r>
          <a:endParaRPr lang="en-US" sz="1200" kern="1200" dirty="0"/>
        </a:p>
      </dsp:txBody>
      <dsp:txXfrm>
        <a:off x="2361755" y="24013"/>
        <a:ext cx="372511" cy="248340"/>
      </dsp:txXfrm>
    </dsp:sp>
    <dsp:sp modelId="{CEBD27C4-E1AB-4612-B38C-484830405E64}">
      <dsp:nvSpPr>
        <dsp:cNvPr id="0" name=""/>
        <dsp:cNvSpPr/>
      </dsp:nvSpPr>
      <dsp:spPr>
        <a:xfrm>
          <a:off x="2796351" y="24013"/>
          <a:ext cx="620851" cy="248340"/>
        </a:xfrm>
        <a:prstGeom prst="chevron">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s-MX" sz="1200" kern="1200" dirty="0"/>
            <a:t>Mar</a:t>
          </a:r>
          <a:endParaRPr lang="en-US" sz="1200" kern="1200" dirty="0"/>
        </a:p>
      </dsp:txBody>
      <dsp:txXfrm>
        <a:off x="2920521" y="24013"/>
        <a:ext cx="372511" cy="248340"/>
      </dsp:txXfrm>
    </dsp:sp>
    <dsp:sp modelId="{F9D0DD73-3509-4D17-8B42-F4AEF362A4AF}">
      <dsp:nvSpPr>
        <dsp:cNvPr id="0" name=""/>
        <dsp:cNvSpPr/>
      </dsp:nvSpPr>
      <dsp:spPr>
        <a:xfrm>
          <a:off x="3355117" y="24013"/>
          <a:ext cx="620851" cy="248340"/>
        </a:xfrm>
        <a:prstGeom prst="chevron">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s-MX" sz="1200" kern="1200" dirty="0"/>
            <a:t>Apr</a:t>
          </a:r>
          <a:endParaRPr lang="en-US" sz="1200" kern="1200" dirty="0"/>
        </a:p>
      </dsp:txBody>
      <dsp:txXfrm>
        <a:off x="3479287" y="24013"/>
        <a:ext cx="372511" cy="248340"/>
      </dsp:txXfrm>
    </dsp:sp>
    <dsp:sp modelId="{A2D53B79-637F-4AA5-971B-678422E42E4D}">
      <dsp:nvSpPr>
        <dsp:cNvPr id="0" name=""/>
        <dsp:cNvSpPr/>
      </dsp:nvSpPr>
      <dsp:spPr>
        <a:xfrm>
          <a:off x="3913883" y="24013"/>
          <a:ext cx="620851" cy="248340"/>
        </a:xfrm>
        <a:prstGeom prst="chevron">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s-MX" sz="1200" kern="1200" dirty="0"/>
            <a:t>May</a:t>
          </a:r>
          <a:endParaRPr lang="en-US" sz="1200" kern="1200" dirty="0"/>
        </a:p>
      </dsp:txBody>
      <dsp:txXfrm>
        <a:off x="4038053" y="24013"/>
        <a:ext cx="372511" cy="248340"/>
      </dsp:txXfrm>
    </dsp:sp>
    <dsp:sp modelId="{C99E2C5B-4B99-4CA2-A04B-913510124932}">
      <dsp:nvSpPr>
        <dsp:cNvPr id="0" name=""/>
        <dsp:cNvSpPr/>
      </dsp:nvSpPr>
      <dsp:spPr>
        <a:xfrm>
          <a:off x="4472649" y="24013"/>
          <a:ext cx="620851" cy="248340"/>
        </a:xfrm>
        <a:prstGeom prst="chevron">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s-MX" sz="1200" kern="1200" dirty="0"/>
            <a:t>Jun</a:t>
          </a:r>
          <a:endParaRPr lang="en-US" sz="1200" kern="1200" dirty="0"/>
        </a:p>
      </dsp:txBody>
      <dsp:txXfrm>
        <a:off x="4596819" y="24013"/>
        <a:ext cx="372511" cy="248340"/>
      </dsp:txXfrm>
    </dsp:sp>
    <dsp:sp modelId="{7D2CF293-2537-4DD8-AF23-9A5899D643F2}">
      <dsp:nvSpPr>
        <dsp:cNvPr id="0" name=""/>
        <dsp:cNvSpPr/>
      </dsp:nvSpPr>
      <dsp:spPr>
        <a:xfrm>
          <a:off x="5031415" y="24013"/>
          <a:ext cx="620851" cy="248340"/>
        </a:xfrm>
        <a:prstGeom prst="chevron">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s-MX" sz="1200" kern="1200" dirty="0"/>
            <a:t>Jul</a:t>
          </a:r>
          <a:endParaRPr lang="en-US" sz="1200" kern="1200" dirty="0"/>
        </a:p>
      </dsp:txBody>
      <dsp:txXfrm>
        <a:off x="5155585" y="24013"/>
        <a:ext cx="372511" cy="248340"/>
      </dsp:txXfrm>
    </dsp:sp>
    <dsp:sp modelId="{8F4151A9-26AA-4DB7-96CB-7959861CB766}">
      <dsp:nvSpPr>
        <dsp:cNvPr id="0" name=""/>
        <dsp:cNvSpPr/>
      </dsp:nvSpPr>
      <dsp:spPr>
        <a:xfrm>
          <a:off x="5590181" y="24013"/>
          <a:ext cx="620851" cy="248340"/>
        </a:xfrm>
        <a:prstGeom prst="chevron">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s-MX" sz="1200" kern="1200" dirty="0"/>
            <a:t>Aug</a:t>
          </a:r>
          <a:endParaRPr lang="en-US" sz="1200" kern="1200" dirty="0"/>
        </a:p>
      </dsp:txBody>
      <dsp:txXfrm>
        <a:off x="5714351" y="24013"/>
        <a:ext cx="372511" cy="248340"/>
      </dsp:txXfrm>
    </dsp:sp>
    <dsp:sp modelId="{0E51C7AC-CECD-492A-805D-665B9D6CA32E}">
      <dsp:nvSpPr>
        <dsp:cNvPr id="0" name=""/>
        <dsp:cNvSpPr/>
      </dsp:nvSpPr>
      <dsp:spPr>
        <a:xfrm>
          <a:off x="6148947" y="24013"/>
          <a:ext cx="620851" cy="248340"/>
        </a:xfrm>
        <a:prstGeom prst="chevron">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s-MX" sz="1200" kern="1200" dirty="0"/>
            <a:t>Sep</a:t>
          </a:r>
          <a:endParaRPr lang="en-US" sz="1200" kern="1200" dirty="0"/>
        </a:p>
      </dsp:txBody>
      <dsp:txXfrm>
        <a:off x="6273117" y="24013"/>
        <a:ext cx="372511" cy="248340"/>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8432F6-F13D-4AC0-9B10-34E6B13A6ED6}" type="datetimeFigureOut">
              <a:rPr lang="es-MX" smtClean="0"/>
              <a:t>12/06/2018</a:t>
            </a:fld>
            <a:endParaRPr lang="es-MX"/>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E57188-3C79-484B-9BAA-E97CF325FBD8}" type="slidenum">
              <a:rPr lang="es-MX" smtClean="0"/>
              <a:t>‹#›</a:t>
            </a:fld>
            <a:endParaRPr lang="es-MX"/>
          </a:p>
        </p:txBody>
      </p:sp>
    </p:spTree>
    <p:extLst>
      <p:ext uri="{BB962C8B-B14F-4D97-AF65-F5344CB8AC3E}">
        <p14:creationId xmlns:p14="http://schemas.microsoft.com/office/powerpoint/2010/main" val="34906988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200" kern="1200" dirty="0">
                <a:solidFill>
                  <a:schemeClr val="bg1"/>
                </a:solidFill>
                <a:latin typeface="+mn-lt"/>
                <a:ea typeface="+mn-ea"/>
                <a:cs typeface="+mn-cs"/>
              </a:rPr>
              <a:t>Información precisa y oportuna en base semestral, trimestral o mensual sobre: tamaño del mercado, participación de los proveedores, </a:t>
            </a:r>
            <a:r>
              <a:rPr lang="es-MX" sz="1200" kern="1200" dirty="0" err="1">
                <a:solidFill>
                  <a:schemeClr val="bg1"/>
                </a:solidFill>
                <a:latin typeface="+mn-lt"/>
                <a:ea typeface="+mn-ea"/>
                <a:cs typeface="+mn-cs"/>
              </a:rPr>
              <a:t>forecast</a:t>
            </a:r>
            <a:r>
              <a:rPr lang="es-MX" sz="1200" kern="1200" dirty="0">
                <a:solidFill>
                  <a:schemeClr val="bg1"/>
                </a:solidFill>
                <a:latin typeface="+mn-lt"/>
                <a:ea typeface="+mn-ea"/>
                <a:cs typeface="+mn-cs"/>
              </a:rPr>
              <a:t> para la toma de decisiones.</a:t>
            </a:r>
          </a:p>
          <a:p>
            <a:endParaRPr lang="es-MX" dirty="0"/>
          </a:p>
        </p:txBody>
      </p:sp>
      <p:sp>
        <p:nvSpPr>
          <p:cNvPr id="4" name="Slide Number Placeholder 3"/>
          <p:cNvSpPr>
            <a:spLocks noGrp="1"/>
          </p:cNvSpPr>
          <p:nvPr>
            <p:ph type="sldNum" sz="quarter" idx="10"/>
          </p:nvPr>
        </p:nvSpPr>
        <p:spPr/>
        <p:txBody>
          <a:bodyPr/>
          <a:lstStyle/>
          <a:p>
            <a:fld id="{E6E57188-3C79-484B-9BAA-E97CF325FBD8}" type="slidenum">
              <a:rPr lang="es-MX" smtClean="0"/>
              <a:t>8</a:t>
            </a:fld>
            <a:endParaRPr lang="es-MX"/>
          </a:p>
        </p:txBody>
      </p:sp>
    </p:spTree>
    <p:extLst>
      <p:ext uri="{BB962C8B-B14F-4D97-AF65-F5344CB8AC3E}">
        <p14:creationId xmlns:p14="http://schemas.microsoft.com/office/powerpoint/2010/main" val="25308488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hyperlink" Target="http://www.idc.com/" TargetMode="External"/><Relationship Id="rId2" Type="http://schemas.openxmlformats.org/officeDocument/2006/relationships/image" Target="../media/image7.jpeg"/><Relationship Id="rId1" Type="http://schemas.openxmlformats.org/officeDocument/2006/relationships/slideMaster" Target="../slideMasters/slideMaster1.xml"/><Relationship Id="rId6" Type="http://schemas.openxmlformats.org/officeDocument/2006/relationships/hyperlink" Target="https://twitter.com/@IDC" TargetMode="External"/><Relationship Id="rId5" Type="http://schemas.openxmlformats.org/officeDocument/2006/relationships/hyperlink" Target="https://www.linkedin.com/company/idc" TargetMode="External"/><Relationship Id="rId4" Type="http://schemas.openxmlformats.org/officeDocument/2006/relationships/image" Target="../media/image9.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2747" y="1346387"/>
            <a:ext cx="12192000" cy="2657475"/>
          </a:xfrm>
          <a:prstGeom prst="rect">
            <a:avLst/>
          </a:prstGeom>
        </p:spPr>
      </p:pic>
      <p:sp>
        <p:nvSpPr>
          <p:cNvPr id="2" name="Title 1"/>
          <p:cNvSpPr>
            <a:spLocks noGrp="1"/>
          </p:cNvSpPr>
          <p:nvPr>
            <p:ph type="ctrTitle"/>
          </p:nvPr>
        </p:nvSpPr>
        <p:spPr>
          <a:xfrm>
            <a:off x="556279" y="3429001"/>
            <a:ext cx="11079443" cy="1789552"/>
          </a:xfrm>
        </p:spPr>
        <p:txBody>
          <a:bodyPr anchor="b">
            <a:noAutofit/>
          </a:bodyPr>
          <a:lstStyle>
            <a:lvl1pPr algn="r">
              <a:lnSpc>
                <a:spcPts val="3400"/>
              </a:lnSpc>
              <a:defRPr sz="3200">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2385078" y="5218553"/>
            <a:ext cx="9250643" cy="1258447"/>
          </a:xfrm>
        </p:spPr>
        <p:txBody>
          <a:bodyPr anchor="t">
            <a:normAutofit/>
          </a:bodyPr>
          <a:lstStyle>
            <a:lvl1pPr marL="0" indent="0" algn="r">
              <a:lnSpc>
                <a:spcPts val="2660"/>
              </a:lnSpc>
              <a:spcBef>
                <a:spcPts val="0"/>
              </a:spcBef>
              <a:spcAft>
                <a:spcPts val="600"/>
              </a:spcAft>
              <a:buNone/>
              <a:defRPr sz="240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10" name="Picture 9"/>
          <p:cNvPicPr>
            <a:picLocks noChangeAspect="1"/>
          </p:cNvPicPr>
          <p:nvPr/>
        </p:nvPicPr>
        <p:blipFill>
          <a:blip r:embed="rId3"/>
          <a:stretch>
            <a:fillRect/>
          </a:stretch>
        </p:blipFill>
        <p:spPr>
          <a:xfrm>
            <a:off x="609601" y="533400"/>
            <a:ext cx="2895600" cy="557173"/>
          </a:xfrm>
          <a:prstGeom prst="rect">
            <a:avLst/>
          </a:prstGeom>
        </p:spPr>
      </p:pic>
      <p:sp>
        <p:nvSpPr>
          <p:cNvPr id="11" name="Footer Placeholder 10"/>
          <p:cNvSpPr>
            <a:spLocks noGrp="1"/>
          </p:cNvSpPr>
          <p:nvPr>
            <p:ph type="ftr" sz="quarter" idx="10"/>
          </p:nvPr>
        </p:nvSpPr>
        <p:spPr>
          <a:xfrm>
            <a:off x="9044921" y="6477000"/>
            <a:ext cx="2590800" cy="318831"/>
          </a:xfrm>
        </p:spPr>
        <p:txBody>
          <a:bodyPr/>
          <a:lstStyle/>
          <a:p>
            <a:endParaRPr lang="es-MX"/>
          </a:p>
        </p:txBody>
      </p:sp>
    </p:spTree>
    <p:extLst>
      <p:ext uri="{BB962C8B-B14F-4D97-AF65-F5344CB8AC3E}">
        <p14:creationId xmlns:p14="http://schemas.microsoft.com/office/powerpoint/2010/main" val="25133155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21B484C-066C-482F-B198-D3748348916B}" type="slidenum">
              <a:rPr lang="es-MX" smtClean="0"/>
              <a:t>‹#›</a:t>
            </a:fld>
            <a:endParaRPr lang="es-MX"/>
          </a:p>
        </p:txBody>
      </p:sp>
      <p:sp>
        <p:nvSpPr>
          <p:cNvPr id="5" name="Footer Placeholder 4"/>
          <p:cNvSpPr>
            <a:spLocks noGrp="1"/>
          </p:cNvSpPr>
          <p:nvPr>
            <p:ph type="ftr" sz="quarter" idx="11"/>
          </p:nvPr>
        </p:nvSpPr>
        <p:spPr>
          <a:xfrm>
            <a:off x="8153400" y="6477000"/>
            <a:ext cx="2590800" cy="318831"/>
          </a:xfrm>
        </p:spPr>
        <p:txBody>
          <a:bodyPr/>
          <a:lstStyle/>
          <a:p>
            <a:endParaRPr lang="es-MX"/>
          </a:p>
        </p:txBody>
      </p:sp>
    </p:spTree>
    <p:extLst>
      <p:ext uri="{BB962C8B-B14F-4D97-AF65-F5344CB8AC3E}">
        <p14:creationId xmlns:p14="http://schemas.microsoft.com/office/powerpoint/2010/main" val="40966350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r="12151"/>
          <a:stretch/>
        </p:blipFill>
        <p:spPr>
          <a:xfrm>
            <a:off x="-1" y="-319"/>
            <a:ext cx="4803007" cy="6858000"/>
          </a:xfrm>
          <a:prstGeom prst="rect">
            <a:avLst/>
          </a:prstGeom>
        </p:spPr>
      </p:pic>
      <p:sp>
        <p:nvSpPr>
          <p:cNvPr id="2" name="Title 1"/>
          <p:cNvSpPr>
            <a:spLocks noGrp="1"/>
          </p:cNvSpPr>
          <p:nvPr>
            <p:ph type="title"/>
          </p:nvPr>
        </p:nvSpPr>
        <p:spPr>
          <a:xfrm>
            <a:off x="533399" y="901521"/>
            <a:ext cx="3898393" cy="2588654"/>
          </a:xfrm>
        </p:spPr>
        <p:txBody>
          <a:bodyPr anchor="t">
            <a:normAutofit/>
          </a:bodyPr>
          <a:lstStyle>
            <a:lvl1pPr marL="0" indent="0" algn="l">
              <a:buFontTx/>
              <a:buNone/>
              <a:defRPr sz="2800" b="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5117637" y="901522"/>
            <a:ext cx="6617164" cy="4291717"/>
          </a:xfrm>
        </p:spPr>
        <p:txBody>
          <a:bodyPr>
            <a:normAutofit/>
          </a:bodyPr>
          <a:lstStyle>
            <a:lvl1pPr>
              <a:defRPr sz="2800">
                <a:solidFill>
                  <a:schemeClr val="bg1">
                    <a:lumMod val="50000"/>
                  </a:schemeClr>
                </a:solidFill>
              </a:defRPr>
            </a:lvl1pPr>
            <a:lvl2pPr>
              <a:defRPr sz="2400">
                <a:solidFill>
                  <a:schemeClr val="bg1">
                    <a:lumMod val="50000"/>
                  </a:schemeClr>
                </a:solidFill>
              </a:defRPr>
            </a:lvl2pPr>
            <a:lvl3pPr>
              <a:defRPr sz="2000">
                <a:solidFill>
                  <a:schemeClr val="bg1">
                    <a:lumMod val="50000"/>
                  </a:schemeClr>
                </a:solidFill>
              </a:defRPr>
            </a:lvl3pPr>
            <a:lvl4pPr>
              <a:defRPr sz="1800">
                <a:solidFill>
                  <a:schemeClr val="bg1">
                    <a:lumMod val="50000"/>
                  </a:schemeClr>
                </a:solidFill>
              </a:defRPr>
            </a:lvl4pPr>
            <a:lvl5pPr>
              <a:defRPr sz="1800">
                <a:solidFill>
                  <a:schemeClr val="bg1">
                    <a:lumMod val="50000"/>
                  </a:schemeClr>
                </a:solidFill>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B21B484C-066C-482F-B198-D3748348916B}" type="slidenum">
              <a:rPr lang="es-MX" smtClean="0"/>
              <a:t>‹#›</a:t>
            </a:fld>
            <a:endParaRPr lang="es-MX"/>
          </a:p>
        </p:txBody>
      </p:sp>
      <p:sp>
        <p:nvSpPr>
          <p:cNvPr id="10" name="Footer Placeholder 4"/>
          <p:cNvSpPr>
            <a:spLocks noGrp="1"/>
          </p:cNvSpPr>
          <p:nvPr>
            <p:ph type="ftr" sz="quarter" idx="11"/>
          </p:nvPr>
        </p:nvSpPr>
        <p:spPr>
          <a:xfrm>
            <a:off x="8153400" y="6477000"/>
            <a:ext cx="2590800" cy="318831"/>
          </a:xfrm>
        </p:spPr>
        <p:txBody>
          <a:bodyPr/>
          <a:lstStyle/>
          <a:p>
            <a:endParaRPr lang="es-MX"/>
          </a:p>
        </p:txBody>
      </p:sp>
      <p:pic>
        <p:nvPicPr>
          <p:cNvPr id="9" name="Picture 8"/>
          <p:cNvPicPr>
            <a:picLocks noChangeAspect="1"/>
          </p:cNvPicPr>
          <p:nvPr/>
        </p:nvPicPr>
        <p:blipFill>
          <a:blip r:embed="rId3"/>
          <a:stretch>
            <a:fillRect/>
          </a:stretch>
        </p:blipFill>
        <p:spPr>
          <a:xfrm>
            <a:off x="226408" y="6410610"/>
            <a:ext cx="1891435" cy="363951"/>
          </a:xfrm>
          <a:prstGeom prst="rect">
            <a:avLst/>
          </a:prstGeom>
        </p:spPr>
      </p:pic>
    </p:spTree>
    <p:extLst>
      <p:ext uri="{BB962C8B-B14F-4D97-AF65-F5344CB8AC3E}">
        <p14:creationId xmlns:p14="http://schemas.microsoft.com/office/powerpoint/2010/main" val="18623823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Content with Caption">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a:srcRect r="12151"/>
          <a:stretch/>
        </p:blipFill>
        <p:spPr>
          <a:xfrm>
            <a:off x="7388993" y="0"/>
            <a:ext cx="4803007" cy="6858000"/>
          </a:xfrm>
          <a:prstGeom prst="rect">
            <a:avLst/>
          </a:prstGeom>
        </p:spPr>
      </p:pic>
      <p:sp>
        <p:nvSpPr>
          <p:cNvPr id="7" name="Slide Number Placeholder 6"/>
          <p:cNvSpPr>
            <a:spLocks noGrp="1"/>
          </p:cNvSpPr>
          <p:nvPr>
            <p:ph type="sldNum" sz="quarter" idx="12"/>
          </p:nvPr>
        </p:nvSpPr>
        <p:spPr/>
        <p:txBody>
          <a:bodyPr/>
          <a:lstStyle/>
          <a:p>
            <a:fld id="{B21B484C-066C-482F-B198-D3748348916B}" type="slidenum">
              <a:rPr lang="es-MX" smtClean="0"/>
              <a:t>‹#›</a:t>
            </a:fld>
            <a:endParaRPr lang="es-MX"/>
          </a:p>
        </p:txBody>
      </p:sp>
      <p:sp>
        <p:nvSpPr>
          <p:cNvPr id="8" name="Footer Placeholder 4"/>
          <p:cNvSpPr>
            <a:spLocks noGrp="1"/>
          </p:cNvSpPr>
          <p:nvPr>
            <p:ph type="ftr" sz="quarter" idx="11"/>
          </p:nvPr>
        </p:nvSpPr>
        <p:spPr>
          <a:xfrm>
            <a:off x="8153400" y="6477000"/>
            <a:ext cx="2590800" cy="318831"/>
          </a:xfrm>
        </p:spPr>
        <p:txBody>
          <a:bodyPr/>
          <a:lstStyle/>
          <a:p>
            <a:endParaRPr lang="es-MX"/>
          </a:p>
        </p:txBody>
      </p:sp>
      <p:sp>
        <p:nvSpPr>
          <p:cNvPr id="10" name="Title 1"/>
          <p:cNvSpPr>
            <a:spLocks noGrp="1"/>
          </p:cNvSpPr>
          <p:nvPr>
            <p:ph type="title"/>
          </p:nvPr>
        </p:nvSpPr>
        <p:spPr>
          <a:xfrm>
            <a:off x="7772400" y="901521"/>
            <a:ext cx="3898393" cy="2588654"/>
          </a:xfrm>
        </p:spPr>
        <p:txBody>
          <a:bodyPr anchor="t">
            <a:normAutofit/>
          </a:bodyPr>
          <a:lstStyle>
            <a:lvl1pPr marL="0" indent="0" algn="l">
              <a:buFontTx/>
              <a:buNone/>
              <a:defRPr sz="2800" b="0">
                <a:solidFill>
                  <a:schemeClr val="bg1"/>
                </a:solidFill>
              </a:defRPr>
            </a:lvl1pPr>
          </a:lstStyle>
          <a:p>
            <a:r>
              <a:rPr lang="en-US"/>
              <a:t>Click to edit Master title style</a:t>
            </a:r>
            <a:endParaRPr lang="en-US" dirty="0"/>
          </a:p>
        </p:txBody>
      </p:sp>
      <p:sp>
        <p:nvSpPr>
          <p:cNvPr id="11" name="Content Placeholder 2"/>
          <p:cNvSpPr>
            <a:spLocks noGrp="1"/>
          </p:cNvSpPr>
          <p:nvPr>
            <p:ph idx="1"/>
          </p:nvPr>
        </p:nvSpPr>
        <p:spPr>
          <a:xfrm>
            <a:off x="457200" y="901522"/>
            <a:ext cx="6617164" cy="4291717"/>
          </a:xfrm>
        </p:spPr>
        <p:txBody>
          <a:bodyPr>
            <a:normAutofit/>
          </a:bodyPr>
          <a:lstStyle>
            <a:lvl1pPr>
              <a:defRPr sz="2800">
                <a:solidFill>
                  <a:schemeClr val="bg1">
                    <a:lumMod val="50000"/>
                  </a:schemeClr>
                </a:solidFill>
              </a:defRPr>
            </a:lvl1pPr>
            <a:lvl2pPr>
              <a:defRPr sz="2400">
                <a:solidFill>
                  <a:schemeClr val="bg1">
                    <a:lumMod val="50000"/>
                  </a:schemeClr>
                </a:solidFill>
              </a:defRPr>
            </a:lvl2pPr>
            <a:lvl3pPr>
              <a:defRPr sz="2000">
                <a:solidFill>
                  <a:schemeClr val="bg1">
                    <a:lumMod val="50000"/>
                  </a:schemeClr>
                </a:solidFill>
              </a:defRPr>
            </a:lvl3pPr>
            <a:lvl4pPr>
              <a:defRPr sz="1800">
                <a:solidFill>
                  <a:schemeClr val="bg1">
                    <a:lumMod val="50000"/>
                  </a:schemeClr>
                </a:solidFill>
              </a:defRPr>
            </a:lvl4pPr>
            <a:lvl5pPr>
              <a:defRPr sz="1800">
                <a:solidFill>
                  <a:schemeClr val="bg1">
                    <a:lumMod val="50000"/>
                  </a:schemeClr>
                </a:solidFill>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485374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0"/>
            </a:lvl1pPr>
          </a:lstStyle>
          <a:p>
            <a:r>
              <a:rPr lang="en-US"/>
              <a:t>Click to edit Master title style</a:t>
            </a:r>
            <a:endParaRPr lang="en-US" dirty="0"/>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solidFill>
                  <a:schemeClr val="bg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Slide Number Placeholder 6"/>
          <p:cNvSpPr>
            <a:spLocks noGrp="1"/>
          </p:cNvSpPr>
          <p:nvPr>
            <p:ph type="sldNum" sz="quarter" idx="12"/>
          </p:nvPr>
        </p:nvSpPr>
        <p:spPr/>
        <p:txBody>
          <a:bodyPr/>
          <a:lstStyle/>
          <a:p>
            <a:fld id="{B21B484C-066C-482F-B198-D3748348916B}" type="slidenum">
              <a:rPr lang="es-MX" smtClean="0"/>
              <a:t>‹#›</a:t>
            </a:fld>
            <a:endParaRPr lang="es-MX"/>
          </a:p>
        </p:txBody>
      </p:sp>
      <p:sp>
        <p:nvSpPr>
          <p:cNvPr id="8" name="Footer Placeholder 4"/>
          <p:cNvSpPr>
            <a:spLocks noGrp="1"/>
          </p:cNvSpPr>
          <p:nvPr>
            <p:ph type="ftr" sz="quarter" idx="11"/>
          </p:nvPr>
        </p:nvSpPr>
        <p:spPr>
          <a:xfrm>
            <a:off x="8153400" y="6477000"/>
            <a:ext cx="2590800" cy="318831"/>
          </a:xfrm>
        </p:spPr>
        <p:txBody>
          <a:bodyPr/>
          <a:lstStyle/>
          <a:p>
            <a:endParaRPr lang="es-MX"/>
          </a:p>
        </p:txBody>
      </p:sp>
    </p:spTree>
    <p:extLst>
      <p:ext uri="{BB962C8B-B14F-4D97-AF65-F5344CB8AC3E}">
        <p14:creationId xmlns:p14="http://schemas.microsoft.com/office/powerpoint/2010/main" val="22003927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762000" y="274638"/>
            <a:ext cx="10820400" cy="11430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762000" y="1600201"/>
            <a:ext cx="10820400" cy="4525963"/>
          </a:xfrm>
        </p:spPr>
        <p:txBody>
          <a:bodyPr vert="eaVert">
            <a:normAutofit/>
          </a:bodyPr>
          <a:lstStyle>
            <a:lvl1pPr>
              <a:defRPr sz="2800">
                <a:solidFill>
                  <a:schemeClr val="bg1">
                    <a:lumMod val="50000"/>
                  </a:schemeClr>
                </a:solidFill>
              </a:defRPr>
            </a:lvl1pPr>
            <a:lvl2pPr>
              <a:defRPr sz="2400">
                <a:solidFill>
                  <a:schemeClr val="bg1">
                    <a:lumMod val="50000"/>
                  </a:schemeClr>
                </a:solidFill>
              </a:defRPr>
            </a:lvl2pPr>
            <a:lvl3pPr>
              <a:defRPr sz="2000">
                <a:solidFill>
                  <a:schemeClr val="bg1">
                    <a:lumMod val="50000"/>
                  </a:schemeClr>
                </a:solidFill>
              </a:defRPr>
            </a:lvl3pPr>
            <a:lvl4pPr>
              <a:defRPr sz="1800">
                <a:solidFill>
                  <a:schemeClr val="bg1">
                    <a:lumMod val="50000"/>
                  </a:schemeClr>
                </a:solidFill>
              </a:defRPr>
            </a:lvl4pPr>
            <a:lvl5pPr>
              <a:defRPr sz="1800">
                <a:solidFill>
                  <a:schemeClr val="bg1">
                    <a:lumMod val="5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B21B484C-066C-482F-B198-D3748348916B}" type="slidenum">
              <a:rPr lang="es-MX" smtClean="0"/>
              <a:t>‹#›</a:t>
            </a:fld>
            <a:endParaRPr lang="es-MX"/>
          </a:p>
        </p:txBody>
      </p:sp>
      <p:sp>
        <p:nvSpPr>
          <p:cNvPr id="7" name="Footer Placeholder 4"/>
          <p:cNvSpPr>
            <a:spLocks noGrp="1"/>
          </p:cNvSpPr>
          <p:nvPr>
            <p:ph type="ftr" sz="quarter" idx="11"/>
          </p:nvPr>
        </p:nvSpPr>
        <p:spPr>
          <a:xfrm>
            <a:off x="8153400" y="6477000"/>
            <a:ext cx="2590800" cy="318831"/>
          </a:xfrm>
        </p:spPr>
        <p:txBody>
          <a:bodyPr/>
          <a:lstStyle/>
          <a:p>
            <a:endParaRPr lang="es-MX"/>
          </a:p>
        </p:txBody>
      </p:sp>
    </p:spTree>
    <p:extLst>
      <p:ext uri="{BB962C8B-B14F-4D97-AF65-F5344CB8AC3E}">
        <p14:creationId xmlns:p14="http://schemas.microsoft.com/office/powerpoint/2010/main" val="7482068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4" name="Group 11"/>
          <p:cNvGrpSpPr/>
          <p:nvPr/>
        </p:nvGrpSpPr>
        <p:grpSpPr>
          <a:xfrm rot="5400000">
            <a:off x="-91496" y="6247324"/>
            <a:ext cx="879094" cy="342260"/>
            <a:chOff x="3260468" y="5276893"/>
            <a:chExt cx="879094" cy="256695"/>
          </a:xfrm>
        </p:grpSpPr>
        <p:sp>
          <p:nvSpPr>
            <p:cNvPr id="8" name="Rectangle 7"/>
            <p:cNvSpPr/>
            <p:nvPr/>
          </p:nvSpPr>
          <p:spPr>
            <a:xfrm>
              <a:off x="3260468" y="5276893"/>
              <a:ext cx="879094" cy="256695"/>
            </a:xfrm>
            <a:prstGeom prst="rect">
              <a:avLst/>
            </a:prstGeom>
            <a:solidFill>
              <a:srgbClr val="004B8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Rectangle 8"/>
            <p:cNvSpPr/>
            <p:nvPr/>
          </p:nvSpPr>
          <p:spPr>
            <a:xfrm>
              <a:off x="4009238" y="5276893"/>
              <a:ext cx="130324" cy="256695"/>
            </a:xfrm>
            <a:prstGeom prst="rect">
              <a:avLst/>
            </a:prstGeom>
            <a:solidFill>
              <a:srgbClr val="6CAED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0" name="Rectangle 9"/>
            <p:cNvSpPr/>
            <p:nvPr/>
          </p:nvSpPr>
          <p:spPr>
            <a:xfrm>
              <a:off x="3260468" y="5276893"/>
              <a:ext cx="879094" cy="256695"/>
            </a:xfrm>
            <a:prstGeom prst="rect">
              <a:avLst/>
            </a:prstGeom>
            <a:solidFill>
              <a:srgbClr val="004B8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1" name="Rectangle 10"/>
            <p:cNvSpPr/>
            <p:nvPr/>
          </p:nvSpPr>
          <p:spPr>
            <a:xfrm>
              <a:off x="4009238" y="5276893"/>
              <a:ext cx="130324" cy="256695"/>
            </a:xfrm>
            <a:prstGeom prst="rect">
              <a:avLst/>
            </a:prstGeom>
            <a:solidFill>
              <a:srgbClr val="6CAED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grpSp>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09600" y="274639"/>
            <a:ext cx="8026400" cy="5851525"/>
          </a:xfrm>
        </p:spPr>
        <p:txBody>
          <a:bodyPr vert="eaVert">
            <a:normAutofit/>
          </a:bodyPr>
          <a:lstStyle>
            <a:lvl1pPr>
              <a:defRPr sz="2800"/>
            </a:lvl1pPr>
            <a:lvl2pPr>
              <a:defRPr sz="2400"/>
            </a:lvl2pPr>
            <a:lvl3pPr>
              <a:defRPr sz="2000"/>
            </a:lvl3pPr>
            <a:lvl4pPr>
              <a:defRPr sz="1800"/>
            </a:lvl4pPr>
            <a:lvl5pP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rot="5400000">
            <a:off x="-214350" y="4900084"/>
            <a:ext cx="1143002" cy="486833"/>
          </a:xfrm>
        </p:spPr>
        <p:txBody>
          <a:bodyPr/>
          <a:lstStyle>
            <a:lvl1pPr>
              <a:defRPr/>
            </a:lvl1pPr>
          </a:lstStyle>
          <a:p>
            <a:endParaRPr lang="es-MX"/>
          </a:p>
        </p:txBody>
      </p:sp>
      <p:sp>
        <p:nvSpPr>
          <p:cNvPr id="6" name="Slide Number Placeholder 5"/>
          <p:cNvSpPr>
            <a:spLocks noGrp="1"/>
          </p:cNvSpPr>
          <p:nvPr>
            <p:ph type="sldNum" sz="quarter" idx="12"/>
          </p:nvPr>
        </p:nvSpPr>
        <p:spPr>
          <a:xfrm rot="5400000">
            <a:off x="-216455" y="5627562"/>
            <a:ext cx="1165276" cy="486833"/>
          </a:xfrm>
        </p:spPr>
        <p:txBody>
          <a:bodyPr/>
          <a:lstStyle/>
          <a:p>
            <a:fld id="{B21B484C-066C-482F-B198-D3748348916B}" type="slidenum">
              <a:rPr lang="es-MX" smtClean="0"/>
              <a:t>‹#›</a:t>
            </a:fld>
            <a:endParaRPr lang="es-MX"/>
          </a:p>
        </p:txBody>
      </p:sp>
      <p:pic>
        <p:nvPicPr>
          <p:cNvPr id="13" name="Picture 12"/>
          <p:cNvPicPr>
            <a:picLocks noChangeAspect="1"/>
          </p:cNvPicPr>
          <p:nvPr/>
        </p:nvPicPr>
        <p:blipFill>
          <a:blip r:embed="rId2"/>
          <a:stretch>
            <a:fillRect/>
          </a:stretch>
        </p:blipFill>
        <p:spPr>
          <a:xfrm rot="5400000" flipV="1">
            <a:off x="-526442" y="1034760"/>
            <a:ext cx="1891435" cy="363951"/>
          </a:xfrm>
          <a:prstGeom prst="rect">
            <a:avLst/>
          </a:prstGeom>
        </p:spPr>
      </p:pic>
    </p:spTree>
    <p:extLst>
      <p:ext uri="{BB962C8B-B14F-4D97-AF65-F5344CB8AC3E}">
        <p14:creationId xmlns:p14="http://schemas.microsoft.com/office/powerpoint/2010/main" val="6737995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ntact Information">
    <p:spTree>
      <p:nvGrpSpPr>
        <p:cNvPr id="1" name=""/>
        <p:cNvGrpSpPr/>
        <p:nvPr/>
      </p:nvGrpSpPr>
      <p:grpSpPr>
        <a:xfrm>
          <a:off x="0" y="0"/>
          <a:ext cx="0" cy="0"/>
          <a:chOff x="0" y="0"/>
          <a:chExt cx="0" cy="0"/>
        </a:xfrm>
      </p:grpSpPr>
      <p:sp>
        <p:nvSpPr>
          <p:cNvPr id="21" name="Text Placeholder 2"/>
          <p:cNvSpPr>
            <a:spLocks noGrp="1"/>
          </p:cNvSpPr>
          <p:nvPr>
            <p:ph type="body" idx="13" hasCustomPrompt="1"/>
          </p:nvPr>
        </p:nvSpPr>
        <p:spPr>
          <a:xfrm>
            <a:off x="762000" y="1874839"/>
            <a:ext cx="10820400" cy="3154361"/>
          </a:xfrm>
        </p:spPr>
        <p:txBody>
          <a:bodyPr anchor="t">
            <a:normAutofit/>
          </a:bodyPr>
          <a:lstStyle>
            <a:lvl1pPr marL="0" indent="0" algn="l">
              <a:buNone/>
              <a:defRPr sz="200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Contact Name </a:t>
            </a:r>
            <a:br>
              <a:rPr lang="en-US" dirty="0"/>
            </a:br>
            <a:r>
              <a:rPr lang="en-US" dirty="0"/>
              <a:t>Email </a:t>
            </a:r>
            <a:br>
              <a:rPr lang="en-US" dirty="0"/>
            </a:br>
            <a:r>
              <a:rPr lang="en-US" dirty="0"/>
              <a:t>Phone </a:t>
            </a:r>
          </a:p>
        </p:txBody>
      </p:sp>
      <p:pic>
        <p:nvPicPr>
          <p:cNvPr id="12" name="Picture 11"/>
          <p:cNvPicPr>
            <a:picLocks noChangeAspect="1"/>
          </p:cNvPicPr>
          <p:nvPr/>
        </p:nvPicPr>
        <p:blipFill>
          <a:blip r:embed="rId2"/>
          <a:stretch>
            <a:fillRect/>
          </a:stretch>
        </p:blipFill>
        <p:spPr>
          <a:xfrm>
            <a:off x="-9525" y="0"/>
            <a:ext cx="12192000" cy="1600200"/>
          </a:xfrm>
          <a:prstGeom prst="rect">
            <a:avLst/>
          </a:prstGeom>
        </p:spPr>
      </p:pic>
      <p:sp>
        <p:nvSpPr>
          <p:cNvPr id="13" name="Title 1"/>
          <p:cNvSpPr txBox="1">
            <a:spLocks/>
          </p:cNvSpPr>
          <p:nvPr/>
        </p:nvSpPr>
        <p:spPr>
          <a:xfrm>
            <a:off x="762000" y="274638"/>
            <a:ext cx="10820400" cy="1096961"/>
          </a:xfrm>
          <a:prstGeom prst="rect">
            <a:avLst/>
          </a:prstGeom>
        </p:spPr>
        <p:txBody>
          <a:bodyPr vert="horz" lIns="91440" tIns="45720" rIns="91440" bIns="45720" rtlCol="0" anchor="ctr" anchorCtr="0">
            <a:normAutofit/>
          </a:bodyPr>
          <a:lstStyle>
            <a:lvl1pPr algn="l" defTabSz="457200" rtl="0" eaLnBrk="1" latinLnBrk="0" hangingPunct="1">
              <a:spcBef>
                <a:spcPct val="0"/>
              </a:spcBef>
              <a:buNone/>
              <a:defRPr sz="4000" b="0" i="0" kern="1200" cap="none">
                <a:solidFill>
                  <a:srgbClr val="FFFFFF"/>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For More Information</a:t>
            </a:r>
          </a:p>
        </p:txBody>
      </p:sp>
      <p:sp>
        <p:nvSpPr>
          <p:cNvPr id="5" name="Footer Placeholder 4"/>
          <p:cNvSpPr>
            <a:spLocks noGrp="1"/>
          </p:cNvSpPr>
          <p:nvPr>
            <p:ph type="ftr" sz="quarter" idx="11"/>
          </p:nvPr>
        </p:nvSpPr>
        <p:spPr>
          <a:xfrm>
            <a:off x="8153400" y="6477000"/>
            <a:ext cx="2590800" cy="318831"/>
          </a:xfrm>
        </p:spPr>
        <p:txBody>
          <a:bodyPr/>
          <a:lstStyle/>
          <a:p>
            <a:endParaRPr lang="es-MX"/>
          </a:p>
        </p:txBody>
      </p:sp>
      <p:sp>
        <p:nvSpPr>
          <p:cNvPr id="6" name="Slide Number Placeholder 5"/>
          <p:cNvSpPr>
            <a:spLocks noGrp="1"/>
          </p:cNvSpPr>
          <p:nvPr>
            <p:ph type="sldNum" sz="quarter" idx="12"/>
          </p:nvPr>
        </p:nvSpPr>
        <p:spPr/>
        <p:txBody>
          <a:bodyPr/>
          <a:lstStyle/>
          <a:p>
            <a:fld id="{B21B484C-066C-482F-B198-D3748348916B}" type="slidenum">
              <a:rPr lang="es-MX" smtClean="0"/>
              <a:t>‹#›</a:t>
            </a:fld>
            <a:endParaRPr lang="es-MX"/>
          </a:p>
        </p:txBody>
      </p:sp>
      <p:grpSp>
        <p:nvGrpSpPr>
          <p:cNvPr id="14" name="Group 13"/>
          <p:cNvGrpSpPr/>
          <p:nvPr/>
        </p:nvGrpSpPr>
        <p:grpSpPr>
          <a:xfrm>
            <a:off x="7239000" y="4800600"/>
            <a:ext cx="5574944" cy="1326592"/>
            <a:chOff x="5826025" y="5539206"/>
            <a:chExt cx="5574944" cy="1326592"/>
          </a:xfrm>
        </p:grpSpPr>
        <p:grpSp>
          <p:nvGrpSpPr>
            <p:cNvPr id="15" name="Group 14"/>
            <p:cNvGrpSpPr/>
            <p:nvPr/>
          </p:nvGrpSpPr>
          <p:grpSpPr>
            <a:xfrm>
              <a:off x="5826025" y="5778931"/>
              <a:ext cx="457200" cy="1086867"/>
              <a:chOff x="5826025" y="5778931"/>
              <a:chExt cx="457200" cy="1086867"/>
            </a:xfrm>
          </p:grpSpPr>
          <p:pic>
            <p:nvPicPr>
              <p:cNvPr id="19" name="Picture 18"/>
              <p:cNvPicPr>
                <a:picLocks noChangeAspect="1"/>
              </p:cNvPicPr>
              <p:nvPr/>
            </p:nvPicPr>
            <p:blipFill>
              <a:blip r:embed="rId3"/>
              <a:stretch>
                <a:fillRect/>
              </a:stretch>
            </p:blipFill>
            <p:spPr>
              <a:xfrm>
                <a:off x="5826025" y="6270052"/>
                <a:ext cx="457200" cy="595746"/>
              </a:xfrm>
              <a:prstGeom prst="rect">
                <a:avLst/>
              </a:prstGeom>
            </p:spPr>
          </p:pic>
          <p:pic>
            <p:nvPicPr>
              <p:cNvPr id="20" name="Picture 19"/>
              <p:cNvPicPr>
                <a:picLocks noChangeAspect="1"/>
              </p:cNvPicPr>
              <p:nvPr/>
            </p:nvPicPr>
            <p:blipFill>
              <a:blip r:embed="rId4"/>
              <a:stretch>
                <a:fillRect/>
              </a:stretch>
            </p:blipFill>
            <p:spPr>
              <a:xfrm>
                <a:off x="5889297" y="5778931"/>
                <a:ext cx="393928" cy="548686"/>
              </a:xfrm>
              <a:prstGeom prst="rect">
                <a:avLst/>
              </a:prstGeom>
            </p:spPr>
          </p:pic>
        </p:grpSp>
        <p:grpSp>
          <p:nvGrpSpPr>
            <p:cNvPr id="16" name="Group 15"/>
            <p:cNvGrpSpPr/>
            <p:nvPr/>
          </p:nvGrpSpPr>
          <p:grpSpPr>
            <a:xfrm>
              <a:off x="5826025" y="5539206"/>
              <a:ext cx="5574944" cy="1287996"/>
              <a:chOff x="5805769" y="5484383"/>
              <a:chExt cx="5574944" cy="1287996"/>
            </a:xfrm>
          </p:grpSpPr>
          <p:sp>
            <p:nvSpPr>
              <p:cNvPr id="17" name="Rectangle 16"/>
              <p:cNvSpPr/>
              <p:nvPr/>
            </p:nvSpPr>
            <p:spPr>
              <a:xfrm>
                <a:off x="5805769" y="6249159"/>
                <a:ext cx="4038600" cy="523220"/>
              </a:xfrm>
              <a:prstGeom prst="rect">
                <a:avLst/>
              </a:prstGeom>
            </p:spPr>
            <p:txBody>
              <a:bodyPr wrap="square">
                <a:spAutoFit/>
              </a:bodyPr>
              <a:lstStyle/>
              <a:p>
                <a:pPr lvl="1"/>
                <a:r>
                  <a:rPr lang="en-US" sz="1400" b="1" dirty="0">
                    <a:latin typeface="Open Sans" panose="020B0606030504020204"/>
                  </a:rPr>
                  <a:t>LinkedIn</a:t>
                </a:r>
              </a:p>
              <a:p>
                <a:pPr lvl="1"/>
                <a:r>
                  <a:rPr lang="en-US" sz="1400" dirty="0">
                    <a:latin typeface="Open Sans" panose="020B0606030504020204"/>
                    <a:hlinkClick r:id="rId5"/>
                  </a:rPr>
                  <a:t>https://www.linkedin.com/company/idc</a:t>
                </a:r>
                <a:r>
                  <a:rPr lang="en-US" sz="1400" dirty="0">
                    <a:latin typeface="Open Sans" panose="020B0606030504020204"/>
                  </a:rPr>
                  <a:t> </a:t>
                </a:r>
              </a:p>
            </p:txBody>
          </p:sp>
          <p:sp>
            <p:nvSpPr>
              <p:cNvPr id="18" name="Rectangle 17"/>
              <p:cNvSpPr/>
              <p:nvPr/>
            </p:nvSpPr>
            <p:spPr>
              <a:xfrm>
                <a:off x="5805769" y="5484383"/>
                <a:ext cx="5574944" cy="769441"/>
              </a:xfrm>
              <a:prstGeom prst="rect">
                <a:avLst/>
              </a:prstGeom>
            </p:spPr>
            <p:txBody>
              <a:bodyPr wrap="square">
                <a:spAutoFit/>
              </a:bodyPr>
              <a:lstStyle/>
              <a:p>
                <a:pPr lvl="1"/>
                <a:endParaRPr lang="en-US" sz="1600" dirty="0">
                  <a:latin typeface="Open Sans" panose="020B0606030504020204"/>
                </a:endParaRPr>
              </a:p>
              <a:p>
                <a:pPr lvl="1"/>
                <a:r>
                  <a:rPr lang="en-US" sz="1400" b="1" dirty="0">
                    <a:latin typeface="Open Sans" panose="020B0606030504020204"/>
                  </a:rPr>
                  <a:t>Twitter</a:t>
                </a:r>
              </a:p>
              <a:p>
                <a:pPr lvl="1"/>
                <a:r>
                  <a:rPr lang="en-US" sz="1400" dirty="0">
                    <a:latin typeface="Open Sans" panose="020B0606030504020204"/>
                    <a:hlinkClick r:id="rId6"/>
                  </a:rPr>
                  <a:t>https://twitter.com/@IDC</a:t>
                </a:r>
                <a:r>
                  <a:rPr lang="en-US" sz="1400" dirty="0">
                    <a:latin typeface="Open Sans" panose="020B0606030504020204"/>
                  </a:rPr>
                  <a:t> </a:t>
                </a:r>
              </a:p>
            </p:txBody>
          </p:sp>
        </p:grpSp>
      </p:grpSp>
      <p:sp>
        <p:nvSpPr>
          <p:cNvPr id="2" name="Rectangle 1"/>
          <p:cNvSpPr/>
          <p:nvPr/>
        </p:nvSpPr>
        <p:spPr>
          <a:xfrm>
            <a:off x="760693" y="2955700"/>
            <a:ext cx="1767792" cy="400110"/>
          </a:xfrm>
          <a:prstGeom prst="rect">
            <a:avLst/>
          </a:prstGeom>
        </p:spPr>
        <p:txBody>
          <a:bodyPr wrap="none">
            <a:spAutoFit/>
          </a:bodyPr>
          <a:lstStyle/>
          <a:p>
            <a:r>
              <a:rPr lang="en-US" sz="2000" b="0" dirty="0">
                <a:latin typeface="Open Sans" panose="020B0606030504020204" pitchFamily="34" charset="0"/>
                <a:ea typeface="Open Sans" panose="020B0606030504020204" pitchFamily="34" charset="0"/>
                <a:cs typeface="Open Sans" panose="020B0606030504020204" pitchFamily="34" charset="0"/>
                <a:hlinkClick r:id="rId7"/>
              </a:rPr>
              <a:t>www.idc.com</a:t>
            </a:r>
            <a:endParaRPr lang="en-US" sz="2000" b="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8154612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IDC Custom Solutions Section Header">
    <p:spTree>
      <p:nvGrpSpPr>
        <p:cNvPr id="1" name=""/>
        <p:cNvGrpSpPr/>
        <p:nvPr/>
      </p:nvGrpSpPr>
      <p:grpSpPr>
        <a:xfrm>
          <a:off x="0" y="0"/>
          <a:ext cx="0" cy="0"/>
          <a:chOff x="0" y="0"/>
          <a:chExt cx="0" cy="0"/>
        </a:xfrm>
      </p:grpSpPr>
      <p:grpSp>
        <p:nvGrpSpPr>
          <p:cNvPr id="25" name="Group 24"/>
          <p:cNvGrpSpPr/>
          <p:nvPr/>
        </p:nvGrpSpPr>
        <p:grpSpPr>
          <a:xfrm>
            <a:off x="-1058" y="0"/>
            <a:ext cx="12192000" cy="1695450"/>
            <a:chOff x="-1058" y="0"/>
            <a:chExt cx="12192000" cy="1695450"/>
          </a:xfrm>
        </p:grpSpPr>
        <p:pic>
          <p:nvPicPr>
            <p:cNvPr id="9" name="Picture 8"/>
            <p:cNvPicPr>
              <a:picLocks noChangeAspect="1"/>
            </p:cNvPicPr>
            <p:nvPr/>
          </p:nvPicPr>
          <p:blipFill rotWithShape="1">
            <a:blip r:embed="rId2"/>
            <a:srcRect t="28266" b="8152"/>
            <a:stretch/>
          </p:blipFill>
          <p:spPr>
            <a:xfrm>
              <a:off x="-1058" y="0"/>
              <a:ext cx="12192000" cy="1689652"/>
            </a:xfrm>
            <a:prstGeom prst="rect">
              <a:avLst/>
            </a:prstGeom>
          </p:spPr>
        </p:pic>
        <p:pic>
          <p:nvPicPr>
            <p:cNvPr id="24" name="Picture 23"/>
            <p:cNvPicPr>
              <a:picLocks noChangeAspect="1"/>
            </p:cNvPicPr>
            <p:nvPr/>
          </p:nvPicPr>
          <p:blipFill>
            <a:blip r:embed="rId3"/>
            <a:stretch>
              <a:fillRect/>
            </a:stretch>
          </p:blipFill>
          <p:spPr>
            <a:xfrm>
              <a:off x="-1058" y="0"/>
              <a:ext cx="12192000" cy="1695450"/>
            </a:xfrm>
            <a:prstGeom prst="rect">
              <a:avLst/>
            </a:prstGeom>
          </p:spPr>
        </p:pic>
      </p:grpSp>
      <p:sp>
        <p:nvSpPr>
          <p:cNvPr id="3" name="Text Placeholder 2"/>
          <p:cNvSpPr>
            <a:spLocks noGrp="1"/>
          </p:cNvSpPr>
          <p:nvPr>
            <p:ph type="body" idx="1"/>
          </p:nvPr>
        </p:nvSpPr>
        <p:spPr>
          <a:xfrm>
            <a:off x="762000" y="1874839"/>
            <a:ext cx="10820400" cy="3840161"/>
          </a:xfrm>
        </p:spPr>
        <p:txBody>
          <a:bodyPr anchor="t">
            <a:normAutofit/>
          </a:bodyPr>
          <a:lstStyle>
            <a:lvl1pPr marL="0" indent="0" algn="l">
              <a:buNone/>
              <a:defRPr sz="280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6" name="Slide Number Placeholder 5"/>
          <p:cNvSpPr>
            <a:spLocks noGrp="1"/>
          </p:cNvSpPr>
          <p:nvPr>
            <p:ph type="sldNum" sz="quarter" idx="12"/>
          </p:nvPr>
        </p:nvSpPr>
        <p:spPr/>
        <p:txBody>
          <a:bodyPr/>
          <a:lstStyle/>
          <a:p>
            <a:fld id="{30879362-658A-E344-B7E9-F19991414F7F}" type="slidenum">
              <a:rPr lang="en-US" smtClean="0"/>
              <a:pPr/>
              <a:t>‹#›</a:t>
            </a:fld>
            <a:endParaRPr lang="en-US"/>
          </a:p>
        </p:txBody>
      </p:sp>
      <p:sp>
        <p:nvSpPr>
          <p:cNvPr id="8" name="Footer Placeholder 4"/>
          <p:cNvSpPr>
            <a:spLocks noGrp="1"/>
          </p:cNvSpPr>
          <p:nvPr>
            <p:ph type="ftr" sz="quarter" idx="11"/>
          </p:nvPr>
        </p:nvSpPr>
        <p:spPr>
          <a:xfrm>
            <a:off x="8153400" y="6477000"/>
            <a:ext cx="2590800" cy="318831"/>
          </a:xfrm>
        </p:spPr>
        <p:txBody>
          <a:bodyPr/>
          <a:lstStyle/>
          <a:p>
            <a:pPr algn="r"/>
            <a:r>
              <a:rPr lang="en-US"/>
              <a:t>© IDC</a:t>
            </a:r>
            <a:endParaRPr lang="en-US" dirty="0"/>
          </a:p>
        </p:txBody>
      </p:sp>
      <p:sp>
        <p:nvSpPr>
          <p:cNvPr id="2" name="Title 1"/>
          <p:cNvSpPr>
            <a:spLocks noGrp="1"/>
          </p:cNvSpPr>
          <p:nvPr>
            <p:ph type="title"/>
          </p:nvPr>
        </p:nvSpPr>
        <p:spPr>
          <a:xfrm>
            <a:off x="762000" y="460905"/>
            <a:ext cx="10820400" cy="724428"/>
          </a:xfrm>
        </p:spPr>
        <p:txBody>
          <a:bodyPr anchor="ctr" anchorCtr="0">
            <a:normAutofit/>
          </a:bodyPr>
          <a:lstStyle>
            <a:lvl1pPr algn="l">
              <a:defRPr sz="4000" b="0" i="0" cap="none">
                <a:solidFill>
                  <a:srgbClr val="FFFFFF"/>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7690416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IDC Energy Insights Section Header">
    <p:spTree>
      <p:nvGrpSpPr>
        <p:cNvPr id="1" name=""/>
        <p:cNvGrpSpPr/>
        <p:nvPr/>
      </p:nvGrpSpPr>
      <p:grpSpPr>
        <a:xfrm>
          <a:off x="0" y="0"/>
          <a:ext cx="0" cy="0"/>
          <a:chOff x="0" y="0"/>
          <a:chExt cx="0" cy="0"/>
        </a:xfrm>
      </p:grpSpPr>
      <p:grpSp>
        <p:nvGrpSpPr>
          <p:cNvPr id="7" name="Group 6"/>
          <p:cNvGrpSpPr/>
          <p:nvPr/>
        </p:nvGrpSpPr>
        <p:grpSpPr>
          <a:xfrm>
            <a:off x="-1058" y="0"/>
            <a:ext cx="12192000" cy="1695450"/>
            <a:chOff x="-1058" y="0"/>
            <a:chExt cx="12192000" cy="1695450"/>
          </a:xfrm>
        </p:grpSpPr>
        <p:pic>
          <p:nvPicPr>
            <p:cNvPr id="9" name="Picture 8"/>
            <p:cNvPicPr>
              <a:picLocks noChangeAspect="1"/>
            </p:cNvPicPr>
            <p:nvPr/>
          </p:nvPicPr>
          <p:blipFill rotWithShape="1">
            <a:blip r:embed="rId2"/>
            <a:srcRect t="28266" b="8152"/>
            <a:stretch/>
          </p:blipFill>
          <p:spPr>
            <a:xfrm>
              <a:off x="-1058" y="0"/>
              <a:ext cx="12192000" cy="1689652"/>
            </a:xfrm>
            <a:prstGeom prst="rect">
              <a:avLst/>
            </a:prstGeom>
          </p:spPr>
        </p:pic>
        <p:pic>
          <p:nvPicPr>
            <p:cNvPr id="5" name="Picture 4"/>
            <p:cNvPicPr>
              <a:picLocks noChangeAspect="1"/>
            </p:cNvPicPr>
            <p:nvPr/>
          </p:nvPicPr>
          <p:blipFill>
            <a:blip r:embed="rId3"/>
            <a:stretch>
              <a:fillRect/>
            </a:stretch>
          </p:blipFill>
          <p:spPr>
            <a:xfrm>
              <a:off x="-1058" y="0"/>
              <a:ext cx="12192000" cy="1695450"/>
            </a:xfrm>
            <a:prstGeom prst="rect">
              <a:avLst/>
            </a:prstGeom>
          </p:spPr>
        </p:pic>
      </p:grpSp>
      <p:sp>
        <p:nvSpPr>
          <p:cNvPr id="3" name="Text Placeholder 2"/>
          <p:cNvSpPr>
            <a:spLocks noGrp="1"/>
          </p:cNvSpPr>
          <p:nvPr>
            <p:ph type="body" idx="1"/>
          </p:nvPr>
        </p:nvSpPr>
        <p:spPr>
          <a:xfrm>
            <a:off x="762000" y="1874839"/>
            <a:ext cx="10820400" cy="3840161"/>
          </a:xfrm>
        </p:spPr>
        <p:txBody>
          <a:bodyPr anchor="t">
            <a:normAutofit/>
          </a:bodyPr>
          <a:lstStyle>
            <a:lvl1pPr marL="0" indent="0" algn="l">
              <a:buNone/>
              <a:defRPr sz="280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6" name="Slide Number Placeholder 5"/>
          <p:cNvSpPr>
            <a:spLocks noGrp="1"/>
          </p:cNvSpPr>
          <p:nvPr>
            <p:ph type="sldNum" sz="quarter" idx="12"/>
          </p:nvPr>
        </p:nvSpPr>
        <p:spPr/>
        <p:txBody>
          <a:bodyPr/>
          <a:lstStyle/>
          <a:p>
            <a:fld id="{30879362-658A-E344-B7E9-F19991414F7F}" type="slidenum">
              <a:rPr lang="en-US" smtClean="0"/>
              <a:pPr/>
              <a:t>‹#›</a:t>
            </a:fld>
            <a:endParaRPr lang="en-US"/>
          </a:p>
        </p:txBody>
      </p:sp>
      <p:sp>
        <p:nvSpPr>
          <p:cNvPr id="8" name="Footer Placeholder 4"/>
          <p:cNvSpPr>
            <a:spLocks noGrp="1"/>
          </p:cNvSpPr>
          <p:nvPr>
            <p:ph type="ftr" sz="quarter" idx="11"/>
          </p:nvPr>
        </p:nvSpPr>
        <p:spPr>
          <a:xfrm>
            <a:off x="8153400" y="6477000"/>
            <a:ext cx="2590800" cy="318831"/>
          </a:xfrm>
        </p:spPr>
        <p:txBody>
          <a:bodyPr/>
          <a:lstStyle/>
          <a:p>
            <a:pPr algn="r"/>
            <a:r>
              <a:rPr lang="en-US"/>
              <a:t>© IDC</a:t>
            </a:r>
            <a:endParaRPr lang="en-US" dirty="0"/>
          </a:p>
        </p:txBody>
      </p:sp>
      <p:sp>
        <p:nvSpPr>
          <p:cNvPr id="2" name="Title 1"/>
          <p:cNvSpPr>
            <a:spLocks noGrp="1"/>
          </p:cNvSpPr>
          <p:nvPr>
            <p:ph type="title"/>
          </p:nvPr>
        </p:nvSpPr>
        <p:spPr>
          <a:xfrm>
            <a:off x="762000" y="460905"/>
            <a:ext cx="10820400" cy="724428"/>
          </a:xfrm>
        </p:spPr>
        <p:txBody>
          <a:bodyPr anchor="ctr" anchorCtr="0">
            <a:normAutofit/>
          </a:bodyPr>
          <a:lstStyle>
            <a:lvl1pPr algn="l">
              <a:defRPr sz="4000" b="0" i="0" cap="none">
                <a:solidFill>
                  <a:srgbClr val="FFFFFF"/>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8232212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IDC Financial Insights Section Header">
    <p:spTree>
      <p:nvGrpSpPr>
        <p:cNvPr id="1" name=""/>
        <p:cNvGrpSpPr/>
        <p:nvPr/>
      </p:nvGrpSpPr>
      <p:grpSpPr>
        <a:xfrm>
          <a:off x="0" y="0"/>
          <a:ext cx="0" cy="0"/>
          <a:chOff x="0" y="0"/>
          <a:chExt cx="0" cy="0"/>
        </a:xfrm>
      </p:grpSpPr>
      <p:grpSp>
        <p:nvGrpSpPr>
          <p:cNvPr id="7" name="Group 6"/>
          <p:cNvGrpSpPr/>
          <p:nvPr/>
        </p:nvGrpSpPr>
        <p:grpSpPr>
          <a:xfrm>
            <a:off x="-1058" y="0"/>
            <a:ext cx="12192000" cy="1695450"/>
            <a:chOff x="-1058" y="0"/>
            <a:chExt cx="12192000" cy="1695450"/>
          </a:xfrm>
        </p:grpSpPr>
        <p:pic>
          <p:nvPicPr>
            <p:cNvPr id="9" name="Picture 8"/>
            <p:cNvPicPr>
              <a:picLocks noChangeAspect="1"/>
            </p:cNvPicPr>
            <p:nvPr/>
          </p:nvPicPr>
          <p:blipFill rotWithShape="1">
            <a:blip r:embed="rId2"/>
            <a:srcRect t="28266" b="8152"/>
            <a:stretch/>
          </p:blipFill>
          <p:spPr>
            <a:xfrm>
              <a:off x="-1058" y="0"/>
              <a:ext cx="12192000" cy="1689652"/>
            </a:xfrm>
            <a:prstGeom prst="rect">
              <a:avLst/>
            </a:prstGeom>
          </p:spPr>
        </p:pic>
        <p:pic>
          <p:nvPicPr>
            <p:cNvPr id="5" name="Picture 4"/>
            <p:cNvPicPr>
              <a:picLocks noChangeAspect="1"/>
            </p:cNvPicPr>
            <p:nvPr/>
          </p:nvPicPr>
          <p:blipFill>
            <a:blip r:embed="rId3"/>
            <a:stretch>
              <a:fillRect/>
            </a:stretch>
          </p:blipFill>
          <p:spPr>
            <a:xfrm>
              <a:off x="-1058" y="0"/>
              <a:ext cx="12192000" cy="1695450"/>
            </a:xfrm>
            <a:prstGeom prst="rect">
              <a:avLst/>
            </a:prstGeom>
          </p:spPr>
        </p:pic>
      </p:grpSp>
      <p:sp>
        <p:nvSpPr>
          <p:cNvPr id="3" name="Text Placeholder 2"/>
          <p:cNvSpPr>
            <a:spLocks noGrp="1"/>
          </p:cNvSpPr>
          <p:nvPr>
            <p:ph type="body" idx="1"/>
          </p:nvPr>
        </p:nvSpPr>
        <p:spPr>
          <a:xfrm>
            <a:off x="762000" y="1874839"/>
            <a:ext cx="10820400" cy="3840161"/>
          </a:xfrm>
        </p:spPr>
        <p:txBody>
          <a:bodyPr anchor="t">
            <a:normAutofit/>
          </a:bodyPr>
          <a:lstStyle>
            <a:lvl1pPr marL="0" indent="0" algn="l">
              <a:buNone/>
              <a:defRPr sz="280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6" name="Slide Number Placeholder 5"/>
          <p:cNvSpPr>
            <a:spLocks noGrp="1"/>
          </p:cNvSpPr>
          <p:nvPr>
            <p:ph type="sldNum" sz="quarter" idx="12"/>
          </p:nvPr>
        </p:nvSpPr>
        <p:spPr/>
        <p:txBody>
          <a:bodyPr/>
          <a:lstStyle/>
          <a:p>
            <a:fld id="{30879362-658A-E344-B7E9-F19991414F7F}" type="slidenum">
              <a:rPr lang="en-US" smtClean="0"/>
              <a:pPr/>
              <a:t>‹#›</a:t>
            </a:fld>
            <a:endParaRPr lang="en-US"/>
          </a:p>
        </p:txBody>
      </p:sp>
      <p:sp>
        <p:nvSpPr>
          <p:cNvPr id="8" name="Footer Placeholder 4"/>
          <p:cNvSpPr>
            <a:spLocks noGrp="1"/>
          </p:cNvSpPr>
          <p:nvPr>
            <p:ph type="ftr" sz="quarter" idx="11"/>
          </p:nvPr>
        </p:nvSpPr>
        <p:spPr>
          <a:xfrm>
            <a:off x="8153400" y="6477000"/>
            <a:ext cx="2590800" cy="318831"/>
          </a:xfrm>
        </p:spPr>
        <p:txBody>
          <a:bodyPr/>
          <a:lstStyle/>
          <a:p>
            <a:pPr algn="r"/>
            <a:r>
              <a:rPr lang="en-US"/>
              <a:t>© IDC</a:t>
            </a:r>
            <a:endParaRPr lang="en-US" dirty="0"/>
          </a:p>
        </p:txBody>
      </p:sp>
      <p:sp>
        <p:nvSpPr>
          <p:cNvPr id="2" name="Title 1"/>
          <p:cNvSpPr>
            <a:spLocks noGrp="1"/>
          </p:cNvSpPr>
          <p:nvPr>
            <p:ph type="title"/>
          </p:nvPr>
        </p:nvSpPr>
        <p:spPr>
          <a:xfrm>
            <a:off x="762000" y="460905"/>
            <a:ext cx="10820400" cy="724428"/>
          </a:xfrm>
        </p:spPr>
        <p:txBody>
          <a:bodyPr anchor="ctr" anchorCtr="0">
            <a:normAutofit/>
          </a:bodyPr>
          <a:lstStyle>
            <a:lvl1pPr algn="l">
              <a:defRPr sz="4000" b="0" i="0" cap="none">
                <a:solidFill>
                  <a:srgbClr val="FFFFFF"/>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706621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557690"/>
            <a:ext cx="10820400" cy="4525963"/>
          </a:xfrm>
        </p:spPr>
        <p:txBody>
          <a:bodyPr>
            <a:normAutofit/>
          </a:bodyPr>
          <a:lstStyle>
            <a:lvl1pPr>
              <a:defRPr sz="2800" i="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defRPr>
            </a:lvl1pPr>
            <a:lvl2pPr>
              <a:defRPr sz="2000" i="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defRPr>
            </a:lvl2pPr>
            <a:lvl3pPr>
              <a:defRPr sz="1800" i="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defRPr>
            </a:lvl3pPr>
            <a:lvl4pPr>
              <a:defRPr sz="1600" i="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defRPr>
            </a:lvl4pPr>
            <a:lvl5pPr>
              <a:defRPr sz="1600" i="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8153400" y="6477000"/>
            <a:ext cx="2590800" cy="318831"/>
          </a:xfrm>
        </p:spPr>
        <p:txBody>
          <a:bodyPr/>
          <a:lstStyle/>
          <a:p>
            <a:endParaRPr lang="es-MX"/>
          </a:p>
        </p:txBody>
      </p:sp>
      <p:sp>
        <p:nvSpPr>
          <p:cNvPr id="6" name="Slide Number Placeholder 5"/>
          <p:cNvSpPr>
            <a:spLocks noGrp="1"/>
          </p:cNvSpPr>
          <p:nvPr>
            <p:ph type="sldNum" sz="quarter" idx="12"/>
          </p:nvPr>
        </p:nvSpPr>
        <p:spPr/>
        <p:txBody>
          <a:bodyPr/>
          <a:lstStyle/>
          <a:p>
            <a:fld id="{B21B484C-066C-482F-B198-D3748348916B}" type="slidenum">
              <a:rPr lang="es-MX" smtClean="0"/>
              <a:t>‹#›</a:t>
            </a:fld>
            <a:endParaRPr lang="es-MX"/>
          </a:p>
        </p:txBody>
      </p:sp>
      <p:sp>
        <p:nvSpPr>
          <p:cNvPr id="8" name="Title 1"/>
          <p:cNvSpPr>
            <a:spLocks noGrp="1"/>
          </p:cNvSpPr>
          <p:nvPr>
            <p:ph type="title"/>
          </p:nvPr>
        </p:nvSpPr>
        <p:spPr>
          <a:xfrm>
            <a:off x="762000" y="274638"/>
            <a:ext cx="10820400" cy="944562"/>
          </a:xfrm>
        </p:spPr>
        <p:txBody>
          <a:bodyPr/>
          <a:lstStyle>
            <a:lvl1pPr>
              <a:defRPr baseline="0"/>
            </a:lvl1pPr>
          </a:lstStyle>
          <a:p>
            <a:r>
              <a:rPr lang="en-US"/>
              <a:t>Click to edit Master title style</a:t>
            </a:r>
            <a:endParaRPr lang="en-US" dirty="0"/>
          </a:p>
        </p:txBody>
      </p:sp>
    </p:spTree>
    <p:extLst>
      <p:ext uri="{BB962C8B-B14F-4D97-AF65-F5344CB8AC3E}">
        <p14:creationId xmlns:p14="http://schemas.microsoft.com/office/powerpoint/2010/main" val="33138953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IDC Government Insights Section Header">
    <p:spTree>
      <p:nvGrpSpPr>
        <p:cNvPr id="1" name=""/>
        <p:cNvGrpSpPr/>
        <p:nvPr/>
      </p:nvGrpSpPr>
      <p:grpSpPr>
        <a:xfrm>
          <a:off x="0" y="0"/>
          <a:ext cx="0" cy="0"/>
          <a:chOff x="0" y="0"/>
          <a:chExt cx="0" cy="0"/>
        </a:xfrm>
      </p:grpSpPr>
      <p:grpSp>
        <p:nvGrpSpPr>
          <p:cNvPr id="7" name="Group 6"/>
          <p:cNvGrpSpPr/>
          <p:nvPr/>
        </p:nvGrpSpPr>
        <p:grpSpPr>
          <a:xfrm>
            <a:off x="-1058" y="0"/>
            <a:ext cx="12192000" cy="1695450"/>
            <a:chOff x="-1058" y="0"/>
            <a:chExt cx="12192000" cy="1695450"/>
          </a:xfrm>
        </p:grpSpPr>
        <p:pic>
          <p:nvPicPr>
            <p:cNvPr id="9" name="Picture 8"/>
            <p:cNvPicPr>
              <a:picLocks noChangeAspect="1"/>
            </p:cNvPicPr>
            <p:nvPr/>
          </p:nvPicPr>
          <p:blipFill rotWithShape="1">
            <a:blip r:embed="rId2"/>
            <a:srcRect t="28266" b="8152"/>
            <a:stretch/>
          </p:blipFill>
          <p:spPr>
            <a:xfrm>
              <a:off x="-1058" y="0"/>
              <a:ext cx="12192000" cy="1689652"/>
            </a:xfrm>
            <a:prstGeom prst="rect">
              <a:avLst/>
            </a:prstGeom>
          </p:spPr>
        </p:pic>
        <p:pic>
          <p:nvPicPr>
            <p:cNvPr id="5" name="Picture 4"/>
            <p:cNvPicPr>
              <a:picLocks noChangeAspect="1"/>
            </p:cNvPicPr>
            <p:nvPr/>
          </p:nvPicPr>
          <p:blipFill>
            <a:blip r:embed="rId3"/>
            <a:stretch>
              <a:fillRect/>
            </a:stretch>
          </p:blipFill>
          <p:spPr>
            <a:xfrm>
              <a:off x="-1058" y="0"/>
              <a:ext cx="12192000" cy="1695450"/>
            </a:xfrm>
            <a:prstGeom prst="rect">
              <a:avLst/>
            </a:prstGeom>
          </p:spPr>
        </p:pic>
      </p:grpSp>
      <p:sp>
        <p:nvSpPr>
          <p:cNvPr id="3" name="Text Placeholder 2"/>
          <p:cNvSpPr>
            <a:spLocks noGrp="1"/>
          </p:cNvSpPr>
          <p:nvPr>
            <p:ph type="body" idx="1"/>
          </p:nvPr>
        </p:nvSpPr>
        <p:spPr>
          <a:xfrm>
            <a:off x="762000" y="1874839"/>
            <a:ext cx="10820400" cy="3840161"/>
          </a:xfrm>
        </p:spPr>
        <p:txBody>
          <a:bodyPr anchor="t">
            <a:normAutofit/>
          </a:bodyPr>
          <a:lstStyle>
            <a:lvl1pPr marL="0" indent="0" algn="l">
              <a:buNone/>
              <a:defRPr sz="280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6" name="Slide Number Placeholder 5"/>
          <p:cNvSpPr>
            <a:spLocks noGrp="1"/>
          </p:cNvSpPr>
          <p:nvPr>
            <p:ph type="sldNum" sz="quarter" idx="12"/>
          </p:nvPr>
        </p:nvSpPr>
        <p:spPr/>
        <p:txBody>
          <a:bodyPr/>
          <a:lstStyle/>
          <a:p>
            <a:fld id="{30879362-658A-E344-B7E9-F19991414F7F}" type="slidenum">
              <a:rPr lang="en-US" smtClean="0"/>
              <a:pPr/>
              <a:t>‹#›</a:t>
            </a:fld>
            <a:endParaRPr lang="en-US"/>
          </a:p>
        </p:txBody>
      </p:sp>
      <p:sp>
        <p:nvSpPr>
          <p:cNvPr id="8" name="Footer Placeholder 4"/>
          <p:cNvSpPr>
            <a:spLocks noGrp="1"/>
          </p:cNvSpPr>
          <p:nvPr>
            <p:ph type="ftr" sz="quarter" idx="11"/>
          </p:nvPr>
        </p:nvSpPr>
        <p:spPr>
          <a:xfrm>
            <a:off x="8153400" y="6477000"/>
            <a:ext cx="2590800" cy="318831"/>
          </a:xfrm>
        </p:spPr>
        <p:txBody>
          <a:bodyPr/>
          <a:lstStyle/>
          <a:p>
            <a:pPr algn="r"/>
            <a:r>
              <a:rPr lang="en-US"/>
              <a:t>© IDC</a:t>
            </a:r>
            <a:endParaRPr lang="en-US" dirty="0"/>
          </a:p>
        </p:txBody>
      </p:sp>
      <p:sp>
        <p:nvSpPr>
          <p:cNvPr id="2" name="Title 1"/>
          <p:cNvSpPr>
            <a:spLocks noGrp="1"/>
          </p:cNvSpPr>
          <p:nvPr>
            <p:ph type="title"/>
          </p:nvPr>
        </p:nvSpPr>
        <p:spPr>
          <a:xfrm>
            <a:off x="762000" y="460905"/>
            <a:ext cx="10820400" cy="724428"/>
          </a:xfrm>
        </p:spPr>
        <p:txBody>
          <a:bodyPr anchor="ctr" anchorCtr="0">
            <a:normAutofit/>
          </a:bodyPr>
          <a:lstStyle>
            <a:lvl1pPr algn="l">
              <a:defRPr sz="4000" b="0" i="0" cap="none">
                <a:solidFill>
                  <a:srgbClr val="FFFFFF"/>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7083392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IDC Health Insights Section Header">
    <p:spTree>
      <p:nvGrpSpPr>
        <p:cNvPr id="1" name=""/>
        <p:cNvGrpSpPr/>
        <p:nvPr/>
      </p:nvGrpSpPr>
      <p:grpSpPr>
        <a:xfrm>
          <a:off x="0" y="0"/>
          <a:ext cx="0" cy="0"/>
          <a:chOff x="0" y="0"/>
          <a:chExt cx="0" cy="0"/>
        </a:xfrm>
      </p:grpSpPr>
      <p:grpSp>
        <p:nvGrpSpPr>
          <p:cNvPr id="7" name="Group 6"/>
          <p:cNvGrpSpPr/>
          <p:nvPr/>
        </p:nvGrpSpPr>
        <p:grpSpPr>
          <a:xfrm>
            <a:off x="-1058" y="0"/>
            <a:ext cx="12192000" cy="1695450"/>
            <a:chOff x="-1058" y="0"/>
            <a:chExt cx="12192000" cy="1695450"/>
          </a:xfrm>
        </p:grpSpPr>
        <p:pic>
          <p:nvPicPr>
            <p:cNvPr id="9" name="Picture 8"/>
            <p:cNvPicPr>
              <a:picLocks noChangeAspect="1"/>
            </p:cNvPicPr>
            <p:nvPr/>
          </p:nvPicPr>
          <p:blipFill rotWithShape="1">
            <a:blip r:embed="rId2"/>
            <a:srcRect t="28266" b="8152"/>
            <a:stretch/>
          </p:blipFill>
          <p:spPr>
            <a:xfrm>
              <a:off x="-1058" y="0"/>
              <a:ext cx="12192000" cy="1689652"/>
            </a:xfrm>
            <a:prstGeom prst="rect">
              <a:avLst/>
            </a:prstGeom>
          </p:spPr>
        </p:pic>
        <p:pic>
          <p:nvPicPr>
            <p:cNvPr id="5" name="Picture 4"/>
            <p:cNvPicPr>
              <a:picLocks noChangeAspect="1"/>
            </p:cNvPicPr>
            <p:nvPr/>
          </p:nvPicPr>
          <p:blipFill>
            <a:blip r:embed="rId3"/>
            <a:stretch>
              <a:fillRect/>
            </a:stretch>
          </p:blipFill>
          <p:spPr>
            <a:xfrm>
              <a:off x="-1058" y="0"/>
              <a:ext cx="12192000" cy="1695450"/>
            </a:xfrm>
            <a:prstGeom prst="rect">
              <a:avLst/>
            </a:prstGeom>
          </p:spPr>
        </p:pic>
      </p:grpSp>
      <p:sp>
        <p:nvSpPr>
          <p:cNvPr id="3" name="Text Placeholder 2"/>
          <p:cNvSpPr>
            <a:spLocks noGrp="1"/>
          </p:cNvSpPr>
          <p:nvPr>
            <p:ph type="body" idx="1"/>
          </p:nvPr>
        </p:nvSpPr>
        <p:spPr>
          <a:xfrm>
            <a:off x="762000" y="1874839"/>
            <a:ext cx="10820400" cy="3840161"/>
          </a:xfrm>
        </p:spPr>
        <p:txBody>
          <a:bodyPr anchor="t">
            <a:normAutofit/>
          </a:bodyPr>
          <a:lstStyle>
            <a:lvl1pPr marL="0" indent="0" algn="l">
              <a:buNone/>
              <a:defRPr sz="280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6" name="Slide Number Placeholder 5"/>
          <p:cNvSpPr>
            <a:spLocks noGrp="1"/>
          </p:cNvSpPr>
          <p:nvPr>
            <p:ph type="sldNum" sz="quarter" idx="12"/>
          </p:nvPr>
        </p:nvSpPr>
        <p:spPr/>
        <p:txBody>
          <a:bodyPr/>
          <a:lstStyle/>
          <a:p>
            <a:fld id="{30879362-658A-E344-B7E9-F19991414F7F}" type="slidenum">
              <a:rPr lang="en-US" smtClean="0"/>
              <a:pPr/>
              <a:t>‹#›</a:t>
            </a:fld>
            <a:endParaRPr lang="en-US"/>
          </a:p>
        </p:txBody>
      </p:sp>
      <p:sp>
        <p:nvSpPr>
          <p:cNvPr id="8" name="Footer Placeholder 4"/>
          <p:cNvSpPr>
            <a:spLocks noGrp="1"/>
          </p:cNvSpPr>
          <p:nvPr>
            <p:ph type="ftr" sz="quarter" idx="11"/>
          </p:nvPr>
        </p:nvSpPr>
        <p:spPr>
          <a:xfrm>
            <a:off x="8153400" y="6477000"/>
            <a:ext cx="2590800" cy="318831"/>
          </a:xfrm>
        </p:spPr>
        <p:txBody>
          <a:bodyPr/>
          <a:lstStyle/>
          <a:p>
            <a:pPr algn="r"/>
            <a:r>
              <a:rPr lang="en-US"/>
              <a:t>© IDC</a:t>
            </a:r>
            <a:endParaRPr lang="en-US" dirty="0"/>
          </a:p>
        </p:txBody>
      </p:sp>
      <p:sp>
        <p:nvSpPr>
          <p:cNvPr id="2" name="Title 1"/>
          <p:cNvSpPr>
            <a:spLocks noGrp="1"/>
          </p:cNvSpPr>
          <p:nvPr>
            <p:ph type="title"/>
          </p:nvPr>
        </p:nvSpPr>
        <p:spPr>
          <a:xfrm>
            <a:off x="762000" y="460905"/>
            <a:ext cx="10820400" cy="724428"/>
          </a:xfrm>
        </p:spPr>
        <p:txBody>
          <a:bodyPr anchor="ctr" anchorCtr="0">
            <a:normAutofit/>
          </a:bodyPr>
          <a:lstStyle>
            <a:lvl1pPr algn="l">
              <a:defRPr sz="4000" b="0" i="0" cap="none">
                <a:solidFill>
                  <a:srgbClr val="FFFFFF"/>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8174483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IDC Manufacturing Insights Section Header">
    <p:spTree>
      <p:nvGrpSpPr>
        <p:cNvPr id="1" name=""/>
        <p:cNvGrpSpPr/>
        <p:nvPr/>
      </p:nvGrpSpPr>
      <p:grpSpPr>
        <a:xfrm>
          <a:off x="0" y="0"/>
          <a:ext cx="0" cy="0"/>
          <a:chOff x="0" y="0"/>
          <a:chExt cx="0" cy="0"/>
        </a:xfrm>
      </p:grpSpPr>
      <p:grpSp>
        <p:nvGrpSpPr>
          <p:cNvPr id="7" name="Group 6"/>
          <p:cNvGrpSpPr/>
          <p:nvPr/>
        </p:nvGrpSpPr>
        <p:grpSpPr>
          <a:xfrm>
            <a:off x="-1058" y="0"/>
            <a:ext cx="12192000" cy="1695450"/>
            <a:chOff x="-1058" y="0"/>
            <a:chExt cx="12192000" cy="1695450"/>
          </a:xfrm>
        </p:grpSpPr>
        <p:pic>
          <p:nvPicPr>
            <p:cNvPr id="9" name="Picture 8"/>
            <p:cNvPicPr>
              <a:picLocks noChangeAspect="1"/>
            </p:cNvPicPr>
            <p:nvPr/>
          </p:nvPicPr>
          <p:blipFill rotWithShape="1">
            <a:blip r:embed="rId2"/>
            <a:srcRect t="28266" b="8152"/>
            <a:stretch/>
          </p:blipFill>
          <p:spPr>
            <a:xfrm>
              <a:off x="-1058" y="0"/>
              <a:ext cx="12192000" cy="1689652"/>
            </a:xfrm>
            <a:prstGeom prst="rect">
              <a:avLst/>
            </a:prstGeom>
          </p:spPr>
        </p:pic>
        <p:pic>
          <p:nvPicPr>
            <p:cNvPr id="5" name="Picture 4"/>
            <p:cNvPicPr>
              <a:picLocks noChangeAspect="1"/>
            </p:cNvPicPr>
            <p:nvPr/>
          </p:nvPicPr>
          <p:blipFill>
            <a:blip r:embed="rId3"/>
            <a:stretch>
              <a:fillRect/>
            </a:stretch>
          </p:blipFill>
          <p:spPr>
            <a:xfrm>
              <a:off x="-1058" y="0"/>
              <a:ext cx="12192000" cy="1695450"/>
            </a:xfrm>
            <a:prstGeom prst="rect">
              <a:avLst/>
            </a:prstGeom>
          </p:spPr>
        </p:pic>
      </p:grpSp>
      <p:sp>
        <p:nvSpPr>
          <p:cNvPr id="3" name="Text Placeholder 2"/>
          <p:cNvSpPr>
            <a:spLocks noGrp="1"/>
          </p:cNvSpPr>
          <p:nvPr>
            <p:ph type="body" idx="1"/>
          </p:nvPr>
        </p:nvSpPr>
        <p:spPr>
          <a:xfrm>
            <a:off x="762000" y="1874839"/>
            <a:ext cx="10820400" cy="3840161"/>
          </a:xfrm>
        </p:spPr>
        <p:txBody>
          <a:bodyPr anchor="t">
            <a:normAutofit/>
          </a:bodyPr>
          <a:lstStyle>
            <a:lvl1pPr marL="0" indent="0" algn="l">
              <a:buNone/>
              <a:defRPr sz="280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6" name="Slide Number Placeholder 5"/>
          <p:cNvSpPr>
            <a:spLocks noGrp="1"/>
          </p:cNvSpPr>
          <p:nvPr>
            <p:ph type="sldNum" sz="quarter" idx="12"/>
          </p:nvPr>
        </p:nvSpPr>
        <p:spPr/>
        <p:txBody>
          <a:bodyPr/>
          <a:lstStyle/>
          <a:p>
            <a:fld id="{30879362-658A-E344-B7E9-F19991414F7F}" type="slidenum">
              <a:rPr lang="en-US" smtClean="0"/>
              <a:pPr/>
              <a:t>‹#›</a:t>
            </a:fld>
            <a:endParaRPr lang="en-US"/>
          </a:p>
        </p:txBody>
      </p:sp>
      <p:sp>
        <p:nvSpPr>
          <p:cNvPr id="8" name="Footer Placeholder 4"/>
          <p:cNvSpPr>
            <a:spLocks noGrp="1"/>
          </p:cNvSpPr>
          <p:nvPr>
            <p:ph type="ftr" sz="quarter" idx="11"/>
          </p:nvPr>
        </p:nvSpPr>
        <p:spPr>
          <a:xfrm>
            <a:off x="8153400" y="6477000"/>
            <a:ext cx="2590800" cy="318831"/>
          </a:xfrm>
        </p:spPr>
        <p:txBody>
          <a:bodyPr/>
          <a:lstStyle/>
          <a:p>
            <a:pPr algn="r"/>
            <a:r>
              <a:rPr lang="en-US"/>
              <a:t>© IDC</a:t>
            </a:r>
            <a:endParaRPr lang="en-US" dirty="0"/>
          </a:p>
        </p:txBody>
      </p:sp>
      <p:sp>
        <p:nvSpPr>
          <p:cNvPr id="2" name="Title 1"/>
          <p:cNvSpPr>
            <a:spLocks noGrp="1"/>
          </p:cNvSpPr>
          <p:nvPr>
            <p:ph type="title"/>
          </p:nvPr>
        </p:nvSpPr>
        <p:spPr>
          <a:xfrm>
            <a:off x="762000" y="460905"/>
            <a:ext cx="10820400" cy="724428"/>
          </a:xfrm>
        </p:spPr>
        <p:txBody>
          <a:bodyPr anchor="ctr" anchorCtr="0">
            <a:normAutofit/>
          </a:bodyPr>
          <a:lstStyle>
            <a:lvl1pPr algn="l">
              <a:defRPr sz="4000" b="0" i="0" cap="none">
                <a:solidFill>
                  <a:srgbClr val="FFFFFF"/>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3148839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IDC Retail Insights Section Header">
    <p:spTree>
      <p:nvGrpSpPr>
        <p:cNvPr id="1" name=""/>
        <p:cNvGrpSpPr/>
        <p:nvPr/>
      </p:nvGrpSpPr>
      <p:grpSpPr>
        <a:xfrm>
          <a:off x="0" y="0"/>
          <a:ext cx="0" cy="0"/>
          <a:chOff x="0" y="0"/>
          <a:chExt cx="0" cy="0"/>
        </a:xfrm>
      </p:grpSpPr>
      <p:grpSp>
        <p:nvGrpSpPr>
          <p:cNvPr id="4" name="Group 3"/>
          <p:cNvGrpSpPr/>
          <p:nvPr/>
        </p:nvGrpSpPr>
        <p:grpSpPr>
          <a:xfrm>
            <a:off x="-1058" y="0"/>
            <a:ext cx="12192000" cy="1695450"/>
            <a:chOff x="-1058" y="0"/>
            <a:chExt cx="12192000" cy="1695450"/>
          </a:xfrm>
        </p:grpSpPr>
        <p:pic>
          <p:nvPicPr>
            <p:cNvPr id="9" name="Picture 8"/>
            <p:cNvPicPr>
              <a:picLocks noChangeAspect="1"/>
            </p:cNvPicPr>
            <p:nvPr/>
          </p:nvPicPr>
          <p:blipFill rotWithShape="1">
            <a:blip r:embed="rId2"/>
            <a:srcRect t="28266" b="8152"/>
            <a:stretch/>
          </p:blipFill>
          <p:spPr>
            <a:xfrm>
              <a:off x="-1058" y="0"/>
              <a:ext cx="12192000" cy="1689652"/>
            </a:xfrm>
            <a:prstGeom prst="rect">
              <a:avLst/>
            </a:prstGeom>
          </p:spPr>
        </p:pic>
        <p:pic>
          <p:nvPicPr>
            <p:cNvPr id="21" name="Picture 20"/>
            <p:cNvPicPr>
              <a:picLocks noChangeAspect="1"/>
            </p:cNvPicPr>
            <p:nvPr/>
          </p:nvPicPr>
          <p:blipFill>
            <a:blip r:embed="rId3"/>
            <a:stretch>
              <a:fillRect/>
            </a:stretch>
          </p:blipFill>
          <p:spPr>
            <a:xfrm>
              <a:off x="-1058" y="0"/>
              <a:ext cx="12192000" cy="1695450"/>
            </a:xfrm>
            <a:prstGeom prst="rect">
              <a:avLst/>
            </a:prstGeom>
          </p:spPr>
        </p:pic>
      </p:grpSp>
      <p:sp>
        <p:nvSpPr>
          <p:cNvPr id="3" name="Text Placeholder 2"/>
          <p:cNvSpPr>
            <a:spLocks noGrp="1"/>
          </p:cNvSpPr>
          <p:nvPr>
            <p:ph type="body" idx="1"/>
          </p:nvPr>
        </p:nvSpPr>
        <p:spPr>
          <a:xfrm>
            <a:off x="762000" y="1874839"/>
            <a:ext cx="10820400" cy="3840161"/>
          </a:xfrm>
        </p:spPr>
        <p:txBody>
          <a:bodyPr anchor="t">
            <a:normAutofit/>
          </a:bodyPr>
          <a:lstStyle>
            <a:lvl1pPr marL="0" indent="0" algn="l">
              <a:buNone/>
              <a:defRPr sz="280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6" name="Slide Number Placeholder 5"/>
          <p:cNvSpPr>
            <a:spLocks noGrp="1"/>
          </p:cNvSpPr>
          <p:nvPr>
            <p:ph type="sldNum" sz="quarter" idx="12"/>
          </p:nvPr>
        </p:nvSpPr>
        <p:spPr/>
        <p:txBody>
          <a:bodyPr/>
          <a:lstStyle/>
          <a:p>
            <a:fld id="{30879362-658A-E344-B7E9-F19991414F7F}" type="slidenum">
              <a:rPr lang="en-US" smtClean="0"/>
              <a:pPr/>
              <a:t>‹#›</a:t>
            </a:fld>
            <a:endParaRPr lang="en-US"/>
          </a:p>
        </p:txBody>
      </p:sp>
      <p:sp>
        <p:nvSpPr>
          <p:cNvPr id="8" name="Footer Placeholder 4"/>
          <p:cNvSpPr>
            <a:spLocks noGrp="1"/>
          </p:cNvSpPr>
          <p:nvPr>
            <p:ph type="ftr" sz="quarter" idx="11"/>
          </p:nvPr>
        </p:nvSpPr>
        <p:spPr>
          <a:xfrm>
            <a:off x="8153400" y="6477000"/>
            <a:ext cx="2590800" cy="318831"/>
          </a:xfrm>
        </p:spPr>
        <p:txBody>
          <a:bodyPr/>
          <a:lstStyle/>
          <a:p>
            <a:pPr algn="r"/>
            <a:r>
              <a:rPr lang="en-US"/>
              <a:t>© IDC</a:t>
            </a:r>
            <a:endParaRPr lang="en-US" dirty="0"/>
          </a:p>
        </p:txBody>
      </p:sp>
      <p:sp>
        <p:nvSpPr>
          <p:cNvPr id="2" name="Title 1"/>
          <p:cNvSpPr>
            <a:spLocks noGrp="1"/>
          </p:cNvSpPr>
          <p:nvPr>
            <p:ph type="title"/>
          </p:nvPr>
        </p:nvSpPr>
        <p:spPr>
          <a:xfrm>
            <a:off x="762000" y="460905"/>
            <a:ext cx="10820400" cy="724428"/>
          </a:xfrm>
        </p:spPr>
        <p:txBody>
          <a:bodyPr anchor="ctr" anchorCtr="0">
            <a:normAutofit/>
          </a:bodyPr>
          <a:lstStyle>
            <a:lvl1pPr algn="l">
              <a:defRPr sz="4000" b="0" i="0" cap="none">
                <a:solidFill>
                  <a:srgbClr val="FFFFFF"/>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4287824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Agenda/TOC">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557690"/>
            <a:ext cx="10820400" cy="4525963"/>
          </a:xfrm>
        </p:spPr>
        <p:txBody>
          <a:bodyPr>
            <a:normAutofit/>
          </a:bodyPr>
          <a:lstStyle>
            <a:lvl1pPr>
              <a:defRPr sz="2800" i="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defRPr>
            </a:lvl1pPr>
            <a:lvl2pPr>
              <a:defRPr sz="2000" i="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defRPr>
            </a:lvl2pPr>
            <a:lvl3pPr>
              <a:defRPr sz="1800" i="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defRPr>
            </a:lvl3pPr>
            <a:lvl4pPr>
              <a:defRPr sz="1600" i="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defRPr>
            </a:lvl4pPr>
            <a:lvl5pPr>
              <a:defRPr sz="1600" i="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8153400" y="6477000"/>
            <a:ext cx="2590800" cy="318831"/>
          </a:xfrm>
        </p:spPr>
        <p:txBody>
          <a:bodyPr/>
          <a:lstStyle/>
          <a:p>
            <a:endParaRPr lang="es-MX"/>
          </a:p>
        </p:txBody>
      </p:sp>
      <p:sp>
        <p:nvSpPr>
          <p:cNvPr id="6" name="Slide Number Placeholder 5"/>
          <p:cNvSpPr>
            <a:spLocks noGrp="1"/>
          </p:cNvSpPr>
          <p:nvPr>
            <p:ph type="sldNum" sz="quarter" idx="12"/>
          </p:nvPr>
        </p:nvSpPr>
        <p:spPr/>
        <p:txBody>
          <a:bodyPr/>
          <a:lstStyle/>
          <a:p>
            <a:fld id="{B21B484C-066C-482F-B198-D3748348916B}" type="slidenum">
              <a:rPr lang="es-MX" smtClean="0"/>
              <a:t>‹#›</a:t>
            </a:fld>
            <a:endParaRPr lang="es-MX"/>
          </a:p>
        </p:txBody>
      </p:sp>
      <p:sp>
        <p:nvSpPr>
          <p:cNvPr id="8" name="Title 1"/>
          <p:cNvSpPr>
            <a:spLocks noGrp="1"/>
          </p:cNvSpPr>
          <p:nvPr>
            <p:ph type="title" hasCustomPrompt="1"/>
          </p:nvPr>
        </p:nvSpPr>
        <p:spPr>
          <a:xfrm>
            <a:off x="762000" y="274638"/>
            <a:ext cx="10820400" cy="944562"/>
          </a:xfrm>
        </p:spPr>
        <p:txBody>
          <a:bodyPr/>
          <a:lstStyle>
            <a:lvl1pPr>
              <a:defRPr baseline="0"/>
            </a:lvl1pPr>
          </a:lstStyle>
          <a:p>
            <a:r>
              <a:rPr lang="en-US" dirty="0"/>
              <a:t>Agenda</a:t>
            </a:r>
          </a:p>
        </p:txBody>
      </p:sp>
      <p:pic>
        <p:nvPicPr>
          <p:cNvPr id="15" name="Picture 14"/>
          <p:cNvPicPr>
            <a:picLocks noChangeAspect="1"/>
          </p:cNvPicPr>
          <p:nvPr/>
        </p:nvPicPr>
        <p:blipFill rotWithShape="1">
          <a:blip r:embed="rId2"/>
          <a:srcRect t="39162" b="55419"/>
          <a:stretch/>
        </p:blipFill>
        <p:spPr>
          <a:xfrm>
            <a:off x="0" y="1397000"/>
            <a:ext cx="12192000" cy="45719"/>
          </a:xfrm>
          <a:prstGeom prst="rect">
            <a:avLst/>
          </a:prstGeom>
        </p:spPr>
      </p:pic>
    </p:spTree>
    <p:extLst>
      <p:ext uri="{BB962C8B-B14F-4D97-AF65-F5344CB8AC3E}">
        <p14:creationId xmlns:p14="http://schemas.microsoft.com/office/powerpoint/2010/main" val="36783564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t="30884" b="8423"/>
          <a:stretch/>
        </p:blipFill>
        <p:spPr>
          <a:xfrm>
            <a:off x="-1058" y="0"/>
            <a:ext cx="12192000" cy="1612900"/>
          </a:xfrm>
          <a:prstGeom prst="rect">
            <a:avLst/>
          </a:prstGeom>
        </p:spPr>
      </p:pic>
      <p:sp>
        <p:nvSpPr>
          <p:cNvPr id="3" name="Text Placeholder 2"/>
          <p:cNvSpPr>
            <a:spLocks noGrp="1"/>
          </p:cNvSpPr>
          <p:nvPr>
            <p:ph type="body" idx="1"/>
          </p:nvPr>
        </p:nvSpPr>
        <p:spPr>
          <a:xfrm>
            <a:off x="762000" y="1874839"/>
            <a:ext cx="10820400" cy="3840161"/>
          </a:xfrm>
        </p:spPr>
        <p:txBody>
          <a:bodyPr anchor="t">
            <a:normAutofit/>
          </a:bodyPr>
          <a:lstStyle>
            <a:lvl1pPr marL="0" indent="0" algn="l">
              <a:buNone/>
              <a:defRPr sz="280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6" name="Slide Number Placeholder 5"/>
          <p:cNvSpPr>
            <a:spLocks noGrp="1"/>
          </p:cNvSpPr>
          <p:nvPr>
            <p:ph type="sldNum" sz="quarter" idx="12"/>
          </p:nvPr>
        </p:nvSpPr>
        <p:spPr/>
        <p:txBody>
          <a:bodyPr/>
          <a:lstStyle/>
          <a:p>
            <a:fld id="{B21B484C-066C-482F-B198-D3748348916B}" type="slidenum">
              <a:rPr lang="es-MX" smtClean="0"/>
              <a:t>‹#›</a:t>
            </a:fld>
            <a:endParaRPr lang="es-MX"/>
          </a:p>
        </p:txBody>
      </p:sp>
      <p:sp>
        <p:nvSpPr>
          <p:cNvPr id="8" name="Footer Placeholder 4"/>
          <p:cNvSpPr>
            <a:spLocks noGrp="1"/>
          </p:cNvSpPr>
          <p:nvPr>
            <p:ph type="ftr" sz="quarter" idx="11"/>
          </p:nvPr>
        </p:nvSpPr>
        <p:spPr>
          <a:xfrm>
            <a:off x="8153400" y="6477000"/>
            <a:ext cx="2590800" cy="318831"/>
          </a:xfrm>
        </p:spPr>
        <p:txBody>
          <a:bodyPr/>
          <a:lstStyle/>
          <a:p>
            <a:endParaRPr lang="es-MX"/>
          </a:p>
        </p:txBody>
      </p:sp>
      <p:sp>
        <p:nvSpPr>
          <p:cNvPr id="2" name="Title 1"/>
          <p:cNvSpPr>
            <a:spLocks noGrp="1"/>
          </p:cNvSpPr>
          <p:nvPr>
            <p:ph type="title"/>
          </p:nvPr>
        </p:nvSpPr>
        <p:spPr>
          <a:xfrm>
            <a:off x="762000" y="274638"/>
            <a:ext cx="10820400" cy="1096961"/>
          </a:xfrm>
        </p:spPr>
        <p:txBody>
          <a:bodyPr anchor="ctr" anchorCtr="0">
            <a:normAutofit/>
          </a:bodyPr>
          <a:lstStyle>
            <a:lvl1pPr algn="l">
              <a:defRPr sz="4000" b="0" i="0" cap="none">
                <a:solidFill>
                  <a:srgbClr val="FFFFFF"/>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5992707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2">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a:srcRect t="30884" b="24325"/>
          <a:stretch/>
        </p:blipFill>
        <p:spPr>
          <a:xfrm>
            <a:off x="100" y="0"/>
            <a:ext cx="12192000" cy="1190297"/>
          </a:xfrm>
          <a:prstGeom prst="rect">
            <a:avLst/>
          </a:prstGeom>
        </p:spPr>
      </p:pic>
      <p:sp>
        <p:nvSpPr>
          <p:cNvPr id="3" name="Text Placeholder 2"/>
          <p:cNvSpPr>
            <a:spLocks noGrp="1"/>
          </p:cNvSpPr>
          <p:nvPr>
            <p:ph type="body" idx="1"/>
          </p:nvPr>
        </p:nvSpPr>
        <p:spPr>
          <a:xfrm>
            <a:off x="762000" y="1371600"/>
            <a:ext cx="10820400" cy="5001087"/>
          </a:xfrm>
        </p:spPr>
        <p:txBody>
          <a:bodyPr anchor="t">
            <a:normAutofit/>
          </a:bodyPr>
          <a:lstStyle>
            <a:lvl1pPr marL="0" indent="0" algn="l">
              <a:buNone/>
              <a:defRPr sz="280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6" name="Slide Number Placeholder 5"/>
          <p:cNvSpPr>
            <a:spLocks noGrp="1"/>
          </p:cNvSpPr>
          <p:nvPr>
            <p:ph type="sldNum" sz="quarter" idx="12"/>
          </p:nvPr>
        </p:nvSpPr>
        <p:spPr/>
        <p:txBody>
          <a:bodyPr/>
          <a:lstStyle/>
          <a:p>
            <a:fld id="{B21B484C-066C-482F-B198-D3748348916B}" type="slidenum">
              <a:rPr lang="es-MX" smtClean="0"/>
              <a:t>‹#›</a:t>
            </a:fld>
            <a:endParaRPr lang="es-MX"/>
          </a:p>
        </p:txBody>
      </p:sp>
      <p:sp>
        <p:nvSpPr>
          <p:cNvPr id="8" name="Title 1"/>
          <p:cNvSpPr>
            <a:spLocks noGrp="1"/>
          </p:cNvSpPr>
          <p:nvPr>
            <p:ph type="title"/>
          </p:nvPr>
        </p:nvSpPr>
        <p:spPr>
          <a:xfrm>
            <a:off x="762000" y="274638"/>
            <a:ext cx="10820400" cy="864095"/>
          </a:xfrm>
        </p:spPr>
        <p:txBody>
          <a:bodyPr anchor="ctr" anchorCtr="0">
            <a:normAutofit/>
          </a:bodyPr>
          <a:lstStyle>
            <a:lvl1pPr algn="l">
              <a:defRPr sz="4000" b="0" i="0" cap="none">
                <a:solidFill>
                  <a:srgbClr val="FFFFFF"/>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endParaRPr lang="en-US" dirty="0"/>
          </a:p>
        </p:txBody>
      </p:sp>
      <p:sp>
        <p:nvSpPr>
          <p:cNvPr id="7" name="Footer Placeholder 4"/>
          <p:cNvSpPr>
            <a:spLocks noGrp="1"/>
          </p:cNvSpPr>
          <p:nvPr>
            <p:ph type="ftr" sz="quarter" idx="11"/>
          </p:nvPr>
        </p:nvSpPr>
        <p:spPr>
          <a:xfrm>
            <a:off x="8153400" y="6477000"/>
            <a:ext cx="2590800" cy="318831"/>
          </a:xfrm>
        </p:spPr>
        <p:txBody>
          <a:bodyPr/>
          <a:lstStyle/>
          <a:p>
            <a:endParaRPr lang="es-MX"/>
          </a:p>
        </p:txBody>
      </p:sp>
    </p:spTree>
    <p:extLst>
      <p:ext uri="{BB962C8B-B14F-4D97-AF65-F5344CB8AC3E}">
        <p14:creationId xmlns:p14="http://schemas.microsoft.com/office/powerpoint/2010/main" val="868700190"/>
      </p:ext>
    </p:extLst>
  </p:cSld>
  <p:clrMapOvr>
    <a:masterClrMapping/>
  </p:clrMapOvr>
  <p:extLst mod="1">
    <p:ext uri="{DCECCB84-F9BA-43D5-87BE-67443E8EF086}">
      <p15:sldGuideLst xmlns:p15="http://schemas.microsoft.com/office/powerpoint/2012/main">
        <p15:guide id="1" orient="horz" pos="168">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62000" y="1447800"/>
            <a:ext cx="5232400" cy="4525963"/>
          </a:xfrm>
        </p:spPr>
        <p:txBody>
          <a:bodyPr>
            <a:normAutofit/>
          </a:bodyPr>
          <a:lstStyle>
            <a:lvl1pPr>
              <a:defRPr sz="2400">
                <a:solidFill>
                  <a:schemeClr val="bg1">
                    <a:lumMod val="50000"/>
                  </a:schemeClr>
                </a:solidFill>
              </a:defRPr>
            </a:lvl1pPr>
            <a:lvl2pPr>
              <a:defRPr sz="2000">
                <a:solidFill>
                  <a:schemeClr val="bg1">
                    <a:lumMod val="50000"/>
                  </a:schemeClr>
                </a:solidFill>
              </a:defRPr>
            </a:lvl2pPr>
            <a:lvl3pPr>
              <a:defRPr sz="1800">
                <a:solidFill>
                  <a:schemeClr val="bg1">
                    <a:lumMod val="50000"/>
                  </a:schemeClr>
                </a:solidFill>
              </a:defRPr>
            </a:lvl3pPr>
            <a:lvl4pPr>
              <a:defRPr sz="1600">
                <a:solidFill>
                  <a:schemeClr val="bg1">
                    <a:lumMod val="50000"/>
                  </a:schemeClr>
                </a:solidFill>
              </a:defRPr>
            </a:lvl4pPr>
            <a:lvl5pPr>
              <a:defRPr sz="1600">
                <a:solidFill>
                  <a:schemeClr val="bg1">
                    <a:lumMod val="50000"/>
                  </a:schemeClr>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447800"/>
            <a:ext cx="5384800" cy="4525963"/>
          </a:xfrm>
        </p:spPr>
        <p:txBody>
          <a:bodyPr>
            <a:normAutofit/>
          </a:bodyPr>
          <a:lstStyle>
            <a:lvl1pPr>
              <a:defRPr sz="2400">
                <a:solidFill>
                  <a:schemeClr val="bg1">
                    <a:lumMod val="50000"/>
                  </a:schemeClr>
                </a:solidFill>
              </a:defRPr>
            </a:lvl1pPr>
            <a:lvl2pPr>
              <a:defRPr sz="2000">
                <a:solidFill>
                  <a:schemeClr val="bg1">
                    <a:lumMod val="50000"/>
                  </a:schemeClr>
                </a:solidFill>
              </a:defRPr>
            </a:lvl2pPr>
            <a:lvl3pPr>
              <a:defRPr sz="1800">
                <a:solidFill>
                  <a:schemeClr val="bg1">
                    <a:lumMod val="50000"/>
                  </a:schemeClr>
                </a:solidFill>
              </a:defRPr>
            </a:lvl3pPr>
            <a:lvl4pPr>
              <a:defRPr sz="1600">
                <a:solidFill>
                  <a:schemeClr val="bg1">
                    <a:lumMod val="50000"/>
                  </a:schemeClr>
                </a:solidFill>
              </a:defRPr>
            </a:lvl4pPr>
            <a:lvl5pPr>
              <a:defRPr sz="1600">
                <a:solidFill>
                  <a:schemeClr val="bg1">
                    <a:lumMod val="50000"/>
                  </a:schemeClr>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B21B484C-066C-482F-B198-D3748348916B}" type="slidenum">
              <a:rPr lang="es-MX" smtClean="0"/>
              <a:t>‹#›</a:t>
            </a:fld>
            <a:endParaRPr lang="es-MX"/>
          </a:p>
        </p:txBody>
      </p:sp>
      <p:sp>
        <p:nvSpPr>
          <p:cNvPr id="8" name="Footer Placeholder 4"/>
          <p:cNvSpPr>
            <a:spLocks noGrp="1"/>
          </p:cNvSpPr>
          <p:nvPr>
            <p:ph type="ftr" sz="quarter" idx="11"/>
          </p:nvPr>
        </p:nvSpPr>
        <p:spPr>
          <a:xfrm>
            <a:off x="8153400" y="6477000"/>
            <a:ext cx="2590800" cy="318831"/>
          </a:xfrm>
        </p:spPr>
        <p:txBody>
          <a:bodyPr/>
          <a:lstStyle/>
          <a:p>
            <a:endParaRPr lang="es-MX"/>
          </a:p>
        </p:txBody>
      </p:sp>
      <p:sp>
        <p:nvSpPr>
          <p:cNvPr id="9" name="Title 1"/>
          <p:cNvSpPr>
            <a:spLocks noGrp="1"/>
          </p:cNvSpPr>
          <p:nvPr>
            <p:ph type="title"/>
          </p:nvPr>
        </p:nvSpPr>
        <p:spPr>
          <a:xfrm>
            <a:off x="762000" y="274638"/>
            <a:ext cx="10820400" cy="944562"/>
          </a:xfrm>
        </p:spPr>
        <p:txBody>
          <a:bodyPr/>
          <a:lstStyle/>
          <a:p>
            <a:r>
              <a:rPr lang="en-US"/>
              <a:t>Click to edit Master title style</a:t>
            </a:r>
            <a:endParaRPr lang="en-US" dirty="0"/>
          </a:p>
        </p:txBody>
      </p:sp>
    </p:spTree>
    <p:extLst>
      <p:ext uri="{BB962C8B-B14F-4D97-AF65-F5344CB8AC3E}">
        <p14:creationId xmlns:p14="http://schemas.microsoft.com/office/powerpoint/2010/main" val="19331257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2000" y="1447800"/>
            <a:ext cx="5234517" cy="639762"/>
          </a:xfrm>
        </p:spPr>
        <p:txBody>
          <a:bodyPr anchor="b">
            <a:normAutofit/>
          </a:bodyPr>
          <a:lstStyle>
            <a:lvl1pPr marL="0" indent="0">
              <a:buNone/>
              <a:defRPr sz="2400" b="0">
                <a:solidFill>
                  <a:schemeClr val="bg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62000" y="2087562"/>
            <a:ext cx="5234517" cy="3951288"/>
          </a:xfrm>
        </p:spPr>
        <p:txBody>
          <a:bodyPr>
            <a:normAutofit/>
          </a:bodyPr>
          <a:lstStyle>
            <a:lvl1pPr>
              <a:defRPr sz="2400">
                <a:solidFill>
                  <a:schemeClr val="bg1">
                    <a:lumMod val="50000"/>
                  </a:schemeClr>
                </a:solidFill>
              </a:defRPr>
            </a:lvl1pPr>
            <a:lvl2pPr>
              <a:defRPr sz="2000">
                <a:solidFill>
                  <a:schemeClr val="bg1">
                    <a:lumMod val="50000"/>
                  </a:schemeClr>
                </a:solidFill>
              </a:defRPr>
            </a:lvl2pPr>
            <a:lvl3pPr>
              <a:defRPr sz="1800">
                <a:solidFill>
                  <a:schemeClr val="bg1">
                    <a:lumMod val="50000"/>
                  </a:schemeClr>
                </a:solidFill>
              </a:defRPr>
            </a:lvl3pPr>
            <a:lvl4pPr>
              <a:defRPr sz="1600">
                <a:solidFill>
                  <a:schemeClr val="bg1">
                    <a:lumMod val="50000"/>
                  </a:schemeClr>
                </a:solidFill>
              </a:defRPr>
            </a:lvl4pPr>
            <a:lvl5pPr>
              <a:defRPr sz="1600">
                <a:solidFill>
                  <a:schemeClr val="bg1">
                    <a:lumMod val="50000"/>
                  </a:schemeClr>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3368" y="1447800"/>
            <a:ext cx="5389033" cy="639762"/>
          </a:xfrm>
        </p:spPr>
        <p:txBody>
          <a:bodyPr anchor="b">
            <a:normAutofit/>
          </a:bodyPr>
          <a:lstStyle>
            <a:lvl1pPr marL="0" indent="0">
              <a:buNone/>
              <a:defRPr sz="2400" b="0">
                <a:solidFill>
                  <a:schemeClr val="bg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087562"/>
            <a:ext cx="5389033" cy="3951288"/>
          </a:xfrm>
        </p:spPr>
        <p:txBody>
          <a:bodyPr>
            <a:normAutofit/>
          </a:bodyPr>
          <a:lstStyle>
            <a:lvl1pPr>
              <a:defRPr sz="2400">
                <a:solidFill>
                  <a:schemeClr val="bg1">
                    <a:lumMod val="50000"/>
                  </a:schemeClr>
                </a:solidFill>
              </a:defRPr>
            </a:lvl1pPr>
            <a:lvl2pPr>
              <a:defRPr sz="2000">
                <a:solidFill>
                  <a:schemeClr val="bg1">
                    <a:lumMod val="50000"/>
                  </a:schemeClr>
                </a:solidFill>
              </a:defRPr>
            </a:lvl2pPr>
            <a:lvl3pPr>
              <a:defRPr sz="1800">
                <a:solidFill>
                  <a:schemeClr val="bg1">
                    <a:lumMod val="50000"/>
                  </a:schemeClr>
                </a:solidFill>
              </a:defRPr>
            </a:lvl3pPr>
            <a:lvl4pPr>
              <a:defRPr sz="1600">
                <a:solidFill>
                  <a:schemeClr val="bg1">
                    <a:lumMod val="50000"/>
                  </a:schemeClr>
                </a:solidFill>
              </a:defRPr>
            </a:lvl4pPr>
            <a:lvl5pPr>
              <a:defRPr sz="1600">
                <a:solidFill>
                  <a:schemeClr val="bg1">
                    <a:lumMod val="50000"/>
                  </a:schemeClr>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B21B484C-066C-482F-B198-D3748348916B}" type="slidenum">
              <a:rPr lang="es-MX" smtClean="0"/>
              <a:t>‹#›</a:t>
            </a:fld>
            <a:endParaRPr lang="es-MX"/>
          </a:p>
        </p:txBody>
      </p:sp>
      <p:sp>
        <p:nvSpPr>
          <p:cNvPr id="10" name="Footer Placeholder 4"/>
          <p:cNvSpPr>
            <a:spLocks noGrp="1"/>
          </p:cNvSpPr>
          <p:nvPr>
            <p:ph type="ftr" sz="quarter" idx="11"/>
          </p:nvPr>
        </p:nvSpPr>
        <p:spPr>
          <a:xfrm>
            <a:off x="8153400" y="6477000"/>
            <a:ext cx="2590800" cy="318831"/>
          </a:xfrm>
        </p:spPr>
        <p:txBody>
          <a:bodyPr/>
          <a:lstStyle/>
          <a:p>
            <a:endParaRPr lang="es-MX"/>
          </a:p>
        </p:txBody>
      </p:sp>
      <p:sp>
        <p:nvSpPr>
          <p:cNvPr id="11" name="Title 1"/>
          <p:cNvSpPr>
            <a:spLocks noGrp="1"/>
          </p:cNvSpPr>
          <p:nvPr>
            <p:ph type="title"/>
          </p:nvPr>
        </p:nvSpPr>
        <p:spPr>
          <a:xfrm>
            <a:off x="762000" y="274638"/>
            <a:ext cx="10820400" cy="944562"/>
          </a:xfrm>
        </p:spPr>
        <p:txBody>
          <a:bodyPr/>
          <a:lstStyle/>
          <a:p>
            <a:r>
              <a:rPr lang="en-US"/>
              <a:t>Click to edit Master title style</a:t>
            </a:r>
            <a:endParaRPr lang="en-US" dirty="0"/>
          </a:p>
        </p:txBody>
      </p:sp>
    </p:spTree>
    <p:extLst>
      <p:ext uri="{BB962C8B-B14F-4D97-AF65-F5344CB8AC3E}">
        <p14:creationId xmlns:p14="http://schemas.microsoft.com/office/powerpoint/2010/main" val="21303972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762000" y="274638"/>
            <a:ext cx="10820400" cy="944562"/>
          </a:xfrm>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B21B484C-066C-482F-B198-D3748348916B}" type="slidenum">
              <a:rPr lang="es-MX" smtClean="0"/>
              <a:t>‹#›</a:t>
            </a:fld>
            <a:endParaRPr lang="es-MX"/>
          </a:p>
        </p:txBody>
      </p:sp>
      <p:sp>
        <p:nvSpPr>
          <p:cNvPr id="6" name="Footer Placeholder 4"/>
          <p:cNvSpPr>
            <a:spLocks noGrp="1"/>
          </p:cNvSpPr>
          <p:nvPr>
            <p:ph type="ftr" sz="quarter" idx="11"/>
          </p:nvPr>
        </p:nvSpPr>
        <p:spPr>
          <a:xfrm>
            <a:off x="8153400" y="6477000"/>
            <a:ext cx="2590800" cy="318831"/>
          </a:xfrm>
        </p:spPr>
        <p:txBody>
          <a:bodyPr/>
          <a:lstStyle/>
          <a:p>
            <a:endParaRPr lang="es-MX"/>
          </a:p>
        </p:txBody>
      </p:sp>
    </p:spTree>
    <p:extLst>
      <p:ext uri="{BB962C8B-B14F-4D97-AF65-F5344CB8AC3E}">
        <p14:creationId xmlns:p14="http://schemas.microsoft.com/office/powerpoint/2010/main" val="30022588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Executive Summary/Key Takeaway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21B484C-066C-482F-B198-D3748348916B}" type="slidenum">
              <a:rPr lang="es-MX" smtClean="0"/>
              <a:t>‹#›</a:t>
            </a:fld>
            <a:endParaRPr lang="es-MX"/>
          </a:p>
        </p:txBody>
      </p:sp>
      <p:sp>
        <p:nvSpPr>
          <p:cNvPr id="13" name="Rectangle 12"/>
          <p:cNvSpPr/>
          <p:nvPr/>
        </p:nvSpPr>
        <p:spPr>
          <a:xfrm>
            <a:off x="770547" y="1447800"/>
            <a:ext cx="10811853" cy="1273411"/>
          </a:xfrm>
          <a:prstGeom prst="rect">
            <a:avLst/>
          </a:prstGeom>
          <a:solidFill>
            <a:srgbClr val="164C82"/>
          </a:solidFill>
          <a:ln w="762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5B13"/>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4" name="Rectangle 13"/>
          <p:cNvSpPr/>
          <p:nvPr/>
        </p:nvSpPr>
        <p:spPr>
          <a:xfrm>
            <a:off x="770547" y="2714221"/>
            <a:ext cx="10811853" cy="1273411"/>
          </a:xfrm>
          <a:prstGeom prst="rect">
            <a:avLst/>
          </a:prstGeom>
          <a:solidFill>
            <a:srgbClr val="2279BC"/>
          </a:solidFill>
          <a:ln w="762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5" name="Pentagon 7"/>
          <p:cNvSpPr>
            <a:spLocks noChangeAspect="1"/>
          </p:cNvSpPr>
          <p:nvPr/>
        </p:nvSpPr>
        <p:spPr>
          <a:xfrm>
            <a:off x="762000" y="1447800"/>
            <a:ext cx="1163797" cy="1273410"/>
          </a:xfrm>
          <a:prstGeom prst="homePlate">
            <a:avLst>
              <a:gd name="adj" fmla="val 31573"/>
            </a:avLst>
          </a:prstGeom>
          <a:solidFill>
            <a:srgbClr val="164C8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lnSpc>
                <a:spcPct val="90000"/>
              </a:lnSpc>
            </a:pPr>
            <a:r>
              <a:rPr lang="en-US" sz="6600" dirty="0">
                <a:solidFill>
                  <a:schemeClr val="bg1"/>
                </a:solidFill>
                <a:latin typeface="Open Sans" panose="020B0606030504020204" pitchFamily="34" charset="0"/>
                <a:ea typeface="Open Sans" panose="020B0606030504020204" pitchFamily="34" charset="0"/>
                <a:cs typeface="Open Sans" panose="020B0606030504020204" pitchFamily="34" charset="0"/>
              </a:rPr>
              <a:t>1</a:t>
            </a:r>
          </a:p>
        </p:txBody>
      </p:sp>
      <p:sp>
        <p:nvSpPr>
          <p:cNvPr id="16" name="Rectangle 15"/>
          <p:cNvSpPr/>
          <p:nvPr/>
        </p:nvSpPr>
        <p:spPr>
          <a:xfrm>
            <a:off x="770547" y="3989187"/>
            <a:ext cx="10811853" cy="1273411"/>
          </a:xfrm>
          <a:prstGeom prst="rect">
            <a:avLst/>
          </a:prstGeom>
          <a:solidFill>
            <a:srgbClr val="54A4E2"/>
          </a:solidFill>
          <a:ln w="762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7" name="Pentagon 9"/>
          <p:cNvSpPr>
            <a:spLocks noChangeAspect="1"/>
          </p:cNvSpPr>
          <p:nvPr/>
        </p:nvSpPr>
        <p:spPr>
          <a:xfrm>
            <a:off x="762000" y="2714221"/>
            <a:ext cx="1163797" cy="1273410"/>
          </a:xfrm>
          <a:prstGeom prst="homePlate">
            <a:avLst>
              <a:gd name="adj" fmla="val 31573"/>
            </a:avLst>
          </a:prstGeom>
          <a:solidFill>
            <a:srgbClr val="2279BC"/>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lnSpc>
                <a:spcPct val="90000"/>
              </a:lnSpc>
            </a:pPr>
            <a:r>
              <a:rPr lang="en-US" sz="6600" dirty="0">
                <a:solidFill>
                  <a:schemeClr val="bg1"/>
                </a:solidFill>
                <a:latin typeface="Open Sans" panose="020B0606030504020204" pitchFamily="34" charset="0"/>
                <a:ea typeface="Open Sans" panose="020B0606030504020204" pitchFamily="34" charset="0"/>
                <a:cs typeface="Open Sans" panose="020B0606030504020204" pitchFamily="34" charset="0"/>
              </a:rPr>
              <a:t>2</a:t>
            </a:r>
          </a:p>
        </p:txBody>
      </p:sp>
      <p:sp>
        <p:nvSpPr>
          <p:cNvPr id="18" name="Pentagon 10"/>
          <p:cNvSpPr>
            <a:spLocks noChangeAspect="1"/>
          </p:cNvSpPr>
          <p:nvPr/>
        </p:nvSpPr>
        <p:spPr>
          <a:xfrm>
            <a:off x="762000" y="3989187"/>
            <a:ext cx="1163797" cy="1273410"/>
          </a:xfrm>
          <a:prstGeom prst="homePlate">
            <a:avLst>
              <a:gd name="adj" fmla="val 28299"/>
            </a:avLst>
          </a:prstGeom>
          <a:solidFill>
            <a:srgbClr val="54A4E2"/>
          </a:solidFill>
          <a:ln w="762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6600" dirty="0">
                <a:latin typeface="Open Sans" panose="020B0606030504020204" pitchFamily="34" charset="0"/>
                <a:ea typeface="Open Sans" panose="020B0606030504020204" pitchFamily="34" charset="0"/>
                <a:cs typeface="Open Sans" panose="020B0606030504020204" pitchFamily="34" charset="0"/>
              </a:rPr>
              <a:t>3</a:t>
            </a:r>
          </a:p>
        </p:txBody>
      </p:sp>
      <p:sp>
        <p:nvSpPr>
          <p:cNvPr id="19" name="Text Placeholder 17"/>
          <p:cNvSpPr>
            <a:spLocks noGrp="1"/>
          </p:cNvSpPr>
          <p:nvPr>
            <p:ph type="body" sz="quarter" idx="15" hasCustomPrompt="1"/>
          </p:nvPr>
        </p:nvSpPr>
        <p:spPr>
          <a:xfrm>
            <a:off x="2031702" y="1672854"/>
            <a:ext cx="9322098" cy="823302"/>
          </a:xfrm>
        </p:spPr>
        <p:txBody>
          <a:bodyPr anchor="ctr" anchorCtr="0">
            <a:noAutofit/>
          </a:bodyPr>
          <a:lstStyle>
            <a:lvl1pPr marL="0" indent="0">
              <a:buNone/>
              <a:defRPr lang="en-US" sz="1800" b="0" kern="12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lang="en-US" sz="1400" b="1" kern="1200" dirty="0" smtClean="0">
                <a:solidFill>
                  <a:schemeClr val="bg1"/>
                </a:solidFill>
                <a:latin typeface="+mn-lt"/>
                <a:ea typeface="+mn-ea"/>
                <a:cs typeface="+mn-cs"/>
              </a:defRPr>
            </a:lvl2pPr>
            <a:lvl3pPr>
              <a:defRPr lang="en-US" sz="1400" b="1" kern="1200" dirty="0" smtClean="0">
                <a:solidFill>
                  <a:schemeClr val="bg1"/>
                </a:solidFill>
                <a:latin typeface="+mn-lt"/>
                <a:ea typeface="+mn-ea"/>
                <a:cs typeface="+mn-cs"/>
              </a:defRPr>
            </a:lvl3pPr>
            <a:lvl4pPr>
              <a:defRPr lang="en-US" sz="1400" b="1" kern="1200" dirty="0" smtClean="0">
                <a:solidFill>
                  <a:schemeClr val="bg1"/>
                </a:solidFill>
                <a:latin typeface="+mn-lt"/>
                <a:ea typeface="+mn-ea"/>
                <a:cs typeface="+mn-cs"/>
              </a:defRPr>
            </a:lvl4pPr>
            <a:lvl5pPr>
              <a:defRPr lang="en-US" sz="1400" b="1" kern="1200" dirty="0">
                <a:solidFill>
                  <a:schemeClr val="bg1"/>
                </a:solidFill>
                <a:latin typeface="+mn-lt"/>
                <a:ea typeface="+mn-ea"/>
                <a:cs typeface="+mn-cs"/>
              </a:defRPr>
            </a:lvl5pPr>
          </a:lstStyle>
          <a:p>
            <a:pPr lvl="0"/>
            <a:r>
              <a:rPr lang="en-US" dirty="0"/>
              <a:t>Click to add text (max 3 lines)</a:t>
            </a:r>
          </a:p>
        </p:txBody>
      </p:sp>
      <p:sp>
        <p:nvSpPr>
          <p:cNvPr id="20" name="Text Placeholder 17"/>
          <p:cNvSpPr>
            <a:spLocks noGrp="1"/>
          </p:cNvSpPr>
          <p:nvPr>
            <p:ph type="body" sz="quarter" idx="16" hasCustomPrompt="1"/>
          </p:nvPr>
        </p:nvSpPr>
        <p:spPr>
          <a:xfrm>
            <a:off x="2031702" y="2939275"/>
            <a:ext cx="9322098" cy="823302"/>
          </a:xfrm>
        </p:spPr>
        <p:txBody>
          <a:bodyPr anchor="ctr" anchorCtr="0">
            <a:noAutofit/>
          </a:bodyPr>
          <a:lstStyle>
            <a:lvl1pPr marL="0" indent="0">
              <a:buNone/>
              <a:defRPr lang="en-US" sz="1800" b="0" kern="12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lang="en-US" sz="1400" b="1" kern="1200" dirty="0" smtClean="0">
                <a:solidFill>
                  <a:schemeClr val="bg1"/>
                </a:solidFill>
                <a:latin typeface="+mn-lt"/>
                <a:ea typeface="+mn-ea"/>
                <a:cs typeface="+mn-cs"/>
              </a:defRPr>
            </a:lvl2pPr>
            <a:lvl3pPr>
              <a:defRPr lang="en-US" sz="1400" b="1" kern="1200" dirty="0" smtClean="0">
                <a:solidFill>
                  <a:schemeClr val="bg1"/>
                </a:solidFill>
                <a:latin typeface="+mn-lt"/>
                <a:ea typeface="+mn-ea"/>
                <a:cs typeface="+mn-cs"/>
              </a:defRPr>
            </a:lvl3pPr>
            <a:lvl4pPr>
              <a:defRPr lang="en-US" sz="1400" b="1" kern="1200" dirty="0" smtClean="0">
                <a:solidFill>
                  <a:schemeClr val="bg1"/>
                </a:solidFill>
                <a:latin typeface="+mn-lt"/>
                <a:ea typeface="+mn-ea"/>
                <a:cs typeface="+mn-cs"/>
              </a:defRPr>
            </a:lvl4pPr>
            <a:lvl5pPr>
              <a:defRPr lang="en-US" sz="1400" b="1" kern="1200" dirty="0">
                <a:solidFill>
                  <a:schemeClr val="bg1"/>
                </a:solidFill>
                <a:latin typeface="+mn-lt"/>
                <a:ea typeface="+mn-ea"/>
                <a:cs typeface="+mn-cs"/>
              </a:defRPr>
            </a:lvl5pPr>
          </a:lstStyle>
          <a:p>
            <a:pPr lvl="0"/>
            <a:r>
              <a:rPr lang="en-US" dirty="0"/>
              <a:t>Click to add text (max 3 lines)</a:t>
            </a:r>
          </a:p>
        </p:txBody>
      </p:sp>
      <p:sp>
        <p:nvSpPr>
          <p:cNvPr id="21" name="Text Placeholder 17"/>
          <p:cNvSpPr>
            <a:spLocks noGrp="1"/>
          </p:cNvSpPr>
          <p:nvPr>
            <p:ph type="body" sz="quarter" idx="17" hasCustomPrompt="1"/>
          </p:nvPr>
        </p:nvSpPr>
        <p:spPr>
          <a:xfrm>
            <a:off x="2031702" y="4214241"/>
            <a:ext cx="9322098" cy="823302"/>
          </a:xfrm>
        </p:spPr>
        <p:txBody>
          <a:bodyPr anchor="ctr" anchorCtr="0">
            <a:noAutofit/>
          </a:bodyPr>
          <a:lstStyle>
            <a:lvl1pPr marL="0" indent="0">
              <a:buNone/>
              <a:defRPr lang="en-US" sz="1800" b="0" kern="12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lang="en-US" sz="1400" b="1" kern="1200" dirty="0" smtClean="0">
                <a:solidFill>
                  <a:schemeClr val="bg1"/>
                </a:solidFill>
                <a:latin typeface="+mn-lt"/>
                <a:ea typeface="+mn-ea"/>
                <a:cs typeface="+mn-cs"/>
              </a:defRPr>
            </a:lvl2pPr>
            <a:lvl3pPr>
              <a:defRPr lang="en-US" sz="1400" b="1" kern="1200" dirty="0" smtClean="0">
                <a:solidFill>
                  <a:schemeClr val="bg1"/>
                </a:solidFill>
                <a:latin typeface="+mn-lt"/>
                <a:ea typeface="+mn-ea"/>
                <a:cs typeface="+mn-cs"/>
              </a:defRPr>
            </a:lvl3pPr>
            <a:lvl4pPr>
              <a:defRPr lang="en-US" sz="1400" b="1" kern="1200" dirty="0" smtClean="0">
                <a:solidFill>
                  <a:schemeClr val="bg1"/>
                </a:solidFill>
                <a:latin typeface="+mn-lt"/>
                <a:ea typeface="+mn-ea"/>
                <a:cs typeface="+mn-cs"/>
              </a:defRPr>
            </a:lvl4pPr>
            <a:lvl5pPr>
              <a:defRPr lang="en-US" sz="1400" b="1" kern="1200" dirty="0">
                <a:solidFill>
                  <a:schemeClr val="bg1"/>
                </a:solidFill>
                <a:latin typeface="+mn-lt"/>
                <a:ea typeface="+mn-ea"/>
                <a:cs typeface="+mn-cs"/>
              </a:defRPr>
            </a:lvl5pPr>
          </a:lstStyle>
          <a:p>
            <a:pPr lvl="0"/>
            <a:r>
              <a:rPr lang="en-US" dirty="0"/>
              <a:t>Click to add text (max 3 lines)</a:t>
            </a:r>
          </a:p>
        </p:txBody>
      </p:sp>
      <p:sp>
        <p:nvSpPr>
          <p:cNvPr id="22" name="Footer Placeholder 4"/>
          <p:cNvSpPr>
            <a:spLocks noGrp="1"/>
          </p:cNvSpPr>
          <p:nvPr>
            <p:ph type="ftr" sz="quarter" idx="11"/>
          </p:nvPr>
        </p:nvSpPr>
        <p:spPr>
          <a:xfrm>
            <a:off x="8153400" y="6477000"/>
            <a:ext cx="2590800" cy="318831"/>
          </a:xfrm>
        </p:spPr>
        <p:txBody>
          <a:bodyPr/>
          <a:lstStyle/>
          <a:p>
            <a:endParaRPr lang="es-MX"/>
          </a:p>
        </p:txBody>
      </p:sp>
      <p:sp>
        <p:nvSpPr>
          <p:cNvPr id="23" name="Title 1"/>
          <p:cNvSpPr>
            <a:spLocks noGrp="1"/>
          </p:cNvSpPr>
          <p:nvPr>
            <p:ph type="title"/>
          </p:nvPr>
        </p:nvSpPr>
        <p:spPr>
          <a:xfrm>
            <a:off x="762000" y="274638"/>
            <a:ext cx="10820400" cy="944562"/>
          </a:xfrm>
        </p:spPr>
        <p:txBody>
          <a:bodyPr/>
          <a:lstStyle/>
          <a:p>
            <a:r>
              <a:rPr lang="en-US"/>
              <a:t>Click to edit Master title style</a:t>
            </a:r>
            <a:endParaRPr lang="en-US" dirty="0"/>
          </a:p>
        </p:txBody>
      </p:sp>
    </p:spTree>
    <p:extLst>
      <p:ext uri="{BB962C8B-B14F-4D97-AF65-F5344CB8AC3E}">
        <p14:creationId xmlns:p14="http://schemas.microsoft.com/office/powerpoint/2010/main" val="28116629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11019875" y="6498005"/>
            <a:ext cx="1172125" cy="256695"/>
          </a:xfrm>
          <a:prstGeom prst="rect">
            <a:avLst/>
          </a:prstGeom>
          <a:solidFill>
            <a:srgbClr val="004B8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8" name="Rectangle 7"/>
          <p:cNvSpPr/>
          <p:nvPr/>
        </p:nvSpPr>
        <p:spPr>
          <a:xfrm>
            <a:off x="11019875" y="6498005"/>
            <a:ext cx="1172125" cy="256695"/>
          </a:xfrm>
          <a:prstGeom prst="rect">
            <a:avLst/>
          </a:prstGeom>
          <a:solidFill>
            <a:srgbClr val="004B8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Rectangle 8"/>
          <p:cNvSpPr/>
          <p:nvPr/>
        </p:nvSpPr>
        <p:spPr>
          <a:xfrm>
            <a:off x="12018235" y="6498005"/>
            <a:ext cx="173765" cy="256695"/>
          </a:xfrm>
          <a:prstGeom prst="rect">
            <a:avLst/>
          </a:prstGeom>
          <a:solidFill>
            <a:srgbClr val="6CAED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2" name="Rectangle 11"/>
          <p:cNvSpPr/>
          <p:nvPr/>
        </p:nvSpPr>
        <p:spPr>
          <a:xfrm>
            <a:off x="12018235" y="6498005"/>
            <a:ext cx="173765" cy="256695"/>
          </a:xfrm>
          <a:prstGeom prst="rect">
            <a:avLst/>
          </a:prstGeom>
          <a:solidFill>
            <a:srgbClr val="6CAED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762000" y="274637"/>
            <a:ext cx="10820400" cy="93814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62000" y="1561701"/>
            <a:ext cx="10820400" cy="452596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8153400" y="6477000"/>
            <a:ext cx="2590800" cy="318831"/>
          </a:xfrm>
          <a:prstGeom prst="rect">
            <a:avLst/>
          </a:prstGeom>
        </p:spPr>
        <p:txBody>
          <a:bodyPr vert="horz" lIns="91440" tIns="45720" rIns="91440" bIns="45720" rtlCol="0" anchor="ctr"/>
          <a:lstStyle>
            <a:lvl1pPr algn="r">
              <a:defRPr sz="800">
                <a:solidFill>
                  <a:schemeClr val="bg1">
                    <a:lumMod val="75000"/>
                  </a:schemeClr>
                </a:solidFill>
              </a:defRPr>
            </a:lvl1pPr>
          </a:lstStyle>
          <a:p>
            <a:endParaRPr lang="es-MX"/>
          </a:p>
        </p:txBody>
      </p:sp>
      <p:sp>
        <p:nvSpPr>
          <p:cNvPr id="6" name="Slide Number Placeholder 5"/>
          <p:cNvSpPr>
            <a:spLocks noGrp="1"/>
          </p:cNvSpPr>
          <p:nvPr>
            <p:ph type="sldNum" sz="quarter" idx="4"/>
          </p:nvPr>
        </p:nvSpPr>
        <p:spPr>
          <a:xfrm>
            <a:off x="8737600" y="6430706"/>
            <a:ext cx="2844800" cy="365125"/>
          </a:xfrm>
          <a:prstGeom prst="rect">
            <a:avLst/>
          </a:prstGeom>
        </p:spPr>
        <p:txBody>
          <a:bodyPr vert="horz" lIns="91440" tIns="45720" rIns="91440" bIns="45720" rtlCol="0" anchor="ctr"/>
          <a:lstStyle>
            <a:lvl1pPr algn="r">
              <a:defRPr sz="1000">
                <a:solidFill>
                  <a:srgbClr val="FFFFFF"/>
                </a:solidFill>
              </a:defRPr>
            </a:lvl1pPr>
          </a:lstStyle>
          <a:p>
            <a:fld id="{B21B484C-066C-482F-B198-D3748348916B}" type="slidenum">
              <a:rPr lang="es-MX" smtClean="0"/>
              <a:t>‹#›</a:t>
            </a:fld>
            <a:endParaRPr lang="es-MX"/>
          </a:p>
        </p:txBody>
      </p:sp>
      <p:pic>
        <p:nvPicPr>
          <p:cNvPr id="13" name="Picture 12"/>
          <p:cNvPicPr>
            <a:picLocks noChangeAspect="1"/>
          </p:cNvPicPr>
          <p:nvPr/>
        </p:nvPicPr>
        <p:blipFill>
          <a:blip r:embed="rId18"/>
          <a:stretch>
            <a:fillRect/>
          </a:stretch>
        </p:blipFill>
        <p:spPr>
          <a:xfrm>
            <a:off x="226408" y="6410610"/>
            <a:ext cx="1891435" cy="363951"/>
          </a:xfrm>
          <a:prstGeom prst="rect">
            <a:avLst/>
          </a:prstGeom>
        </p:spPr>
      </p:pic>
    </p:spTree>
    <p:extLst>
      <p:ext uri="{BB962C8B-B14F-4D97-AF65-F5344CB8AC3E}">
        <p14:creationId xmlns:p14="http://schemas.microsoft.com/office/powerpoint/2010/main" val="15411018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40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342900" indent="-342900" algn="l" defTabSz="457200" rtl="0" eaLnBrk="1" latinLnBrk="0" hangingPunct="1">
        <a:spcBef>
          <a:spcPct val="20000"/>
        </a:spcBef>
        <a:buClr>
          <a:schemeClr val="tx2"/>
        </a:buClr>
        <a:buFont typeface="Wingdings" charset="2"/>
        <a:buChar char="§"/>
        <a:defRPr lang="en-US" sz="2800" i="0" kern="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defRPr>
      </a:lvl1pPr>
      <a:lvl2pPr marL="742950" indent="-285750" algn="l" defTabSz="457200" rtl="0" eaLnBrk="1" latinLnBrk="0" hangingPunct="1">
        <a:spcBef>
          <a:spcPct val="20000"/>
        </a:spcBef>
        <a:buClr>
          <a:schemeClr val="bg2"/>
        </a:buClr>
        <a:buFont typeface="Arial"/>
        <a:buChar char="•"/>
        <a:defRPr lang="en-US" sz="2000" i="0" kern="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457200" rtl="0" eaLnBrk="1" latinLnBrk="0" hangingPunct="1">
        <a:spcBef>
          <a:spcPct val="20000"/>
        </a:spcBef>
        <a:buClr>
          <a:schemeClr val="bg2"/>
        </a:buClr>
        <a:buSzPct val="74000"/>
        <a:buFont typeface="Wingdings" charset="2"/>
        <a:buChar char="§"/>
        <a:defRPr lang="en-US" sz="1800" i="0" kern="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457200" rtl="0" eaLnBrk="1" latinLnBrk="0" hangingPunct="1">
        <a:spcBef>
          <a:spcPct val="20000"/>
        </a:spcBef>
        <a:buClr>
          <a:schemeClr val="bg2"/>
        </a:buClr>
        <a:buFont typeface="Arial"/>
        <a:buChar char="–"/>
        <a:defRPr lang="en-US" sz="1600" i="0" kern="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457200" rtl="0" eaLnBrk="1" latinLnBrk="0" hangingPunct="1">
        <a:spcBef>
          <a:spcPct val="20000"/>
        </a:spcBef>
        <a:buClr>
          <a:schemeClr val="bg2"/>
        </a:buClr>
        <a:buFont typeface="Arial"/>
        <a:buChar char="»"/>
        <a:defRPr lang="en-US" sz="1600" i="0" kern="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48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11019875" y="6498005"/>
            <a:ext cx="1172125" cy="256695"/>
          </a:xfrm>
          <a:prstGeom prst="rect">
            <a:avLst/>
          </a:prstGeom>
          <a:solidFill>
            <a:srgbClr val="004B8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Open Sans"/>
              <a:ea typeface="+mn-ea"/>
              <a:cs typeface="+mn-cs"/>
            </a:endParaRPr>
          </a:p>
        </p:txBody>
      </p:sp>
      <p:sp>
        <p:nvSpPr>
          <p:cNvPr id="8" name="Rectangle 7"/>
          <p:cNvSpPr/>
          <p:nvPr/>
        </p:nvSpPr>
        <p:spPr>
          <a:xfrm>
            <a:off x="11019875" y="6498005"/>
            <a:ext cx="1172125" cy="256695"/>
          </a:xfrm>
          <a:prstGeom prst="rect">
            <a:avLst/>
          </a:prstGeom>
          <a:solidFill>
            <a:srgbClr val="004B8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Open Sans"/>
              <a:ea typeface="+mn-ea"/>
              <a:cs typeface="+mn-cs"/>
            </a:endParaRPr>
          </a:p>
        </p:txBody>
      </p:sp>
      <p:sp>
        <p:nvSpPr>
          <p:cNvPr id="9" name="Rectangle 8"/>
          <p:cNvSpPr/>
          <p:nvPr/>
        </p:nvSpPr>
        <p:spPr>
          <a:xfrm>
            <a:off x="12018235" y="6498005"/>
            <a:ext cx="173765" cy="256695"/>
          </a:xfrm>
          <a:prstGeom prst="rect">
            <a:avLst/>
          </a:prstGeom>
          <a:solidFill>
            <a:srgbClr val="6CAED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Open Sans"/>
              <a:ea typeface="+mn-ea"/>
              <a:cs typeface="+mn-cs"/>
            </a:endParaRPr>
          </a:p>
        </p:txBody>
      </p:sp>
      <p:sp>
        <p:nvSpPr>
          <p:cNvPr id="12" name="Rectangle 11"/>
          <p:cNvSpPr/>
          <p:nvPr/>
        </p:nvSpPr>
        <p:spPr>
          <a:xfrm>
            <a:off x="12018235" y="6498005"/>
            <a:ext cx="173765" cy="256695"/>
          </a:xfrm>
          <a:prstGeom prst="rect">
            <a:avLst/>
          </a:prstGeom>
          <a:solidFill>
            <a:srgbClr val="6CAED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Open Sans"/>
              <a:ea typeface="+mn-ea"/>
              <a:cs typeface="+mn-cs"/>
            </a:endParaRPr>
          </a:p>
        </p:txBody>
      </p:sp>
      <p:sp>
        <p:nvSpPr>
          <p:cNvPr id="2" name="Title Placeholder 1"/>
          <p:cNvSpPr>
            <a:spLocks noGrp="1"/>
          </p:cNvSpPr>
          <p:nvPr>
            <p:ph type="title"/>
          </p:nvPr>
        </p:nvSpPr>
        <p:spPr>
          <a:xfrm>
            <a:off x="762000" y="274637"/>
            <a:ext cx="10820400" cy="93814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62000" y="1561701"/>
            <a:ext cx="10820400" cy="452596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8153400" y="6477000"/>
            <a:ext cx="2590800" cy="318831"/>
          </a:xfrm>
          <a:prstGeom prst="rect">
            <a:avLst/>
          </a:prstGeom>
        </p:spPr>
        <p:txBody>
          <a:bodyPr vert="horz" lIns="91440" tIns="45720" rIns="91440" bIns="45720" rtlCol="0" anchor="ctr"/>
          <a:lstStyle>
            <a:lvl1pPr algn="r">
              <a:defRPr sz="800">
                <a:solidFill>
                  <a:schemeClr val="bg1">
                    <a:lumMod val="7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white">
                    <a:lumMod val="75000"/>
                  </a:prstClr>
                </a:solidFill>
                <a:effectLst/>
                <a:uLnTx/>
                <a:uFillTx/>
                <a:latin typeface="Open Sans"/>
                <a:ea typeface="+mn-ea"/>
                <a:cs typeface="+mn-cs"/>
              </a:rPr>
              <a:t>© IDC</a:t>
            </a:r>
            <a:endParaRPr kumimoji="0" lang="en-US" sz="800" b="0" i="0" u="none" strike="noStrike" kern="1200" cap="none" spc="0" normalizeH="0" baseline="0" noProof="0" dirty="0">
              <a:ln>
                <a:noFill/>
              </a:ln>
              <a:solidFill>
                <a:prstClr val="white">
                  <a:lumMod val="75000"/>
                </a:prstClr>
              </a:solidFill>
              <a:effectLst/>
              <a:uLnTx/>
              <a:uFillTx/>
              <a:latin typeface="Open Sans"/>
              <a:ea typeface="+mn-ea"/>
              <a:cs typeface="+mn-cs"/>
            </a:endParaRPr>
          </a:p>
        </p:txBody>
      </p:sp>
      <p:sp>
        <p:nvSpPr>
          <p:cNvPr id="6" name="Slide Number Placeholder 5"/>
          <p:cNvSpPr>
            <a:spLocks noGrp="1"/>
          </p:cNvSpPr>
          <p:nvPr>
            <p:ph type="sldNum" sz="quarter" idx="4"/>
          </p:nvPr>
        </p:nvSpPr>
        <p:spPr>
          <a:xfrm>
            <a:off x="8737600" y="6430706"/>
            <a:ext cx="2844800" cy="365125"/>
          </a:xfrm>
          <a:prstGeom prst="rect">
            <a:avLst/>
          </a:prstGeom>
        </p:spPr>
        <p:txBody>
          <a:bodyPr vert="horz" lIns="91440" tIns="45720" rIns="91440" bIns="45720" rtlCol="0" anchor="ctr"/>
          <a:lstStyle>
            <a:lvl1pPr algn="r">
              <a:defRPr sz="1000">
                <a:solidFill>
                  <a:srgbClr val="FFFFFF"/>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30879362-658A-E344-B7E9-F19991414F7F}" type="slidenum">
              <a:rPr kumimoji="0" lang="en-US" sz="1000" b="0" i="0" u="none" strike="noStrike" kern="1200" cap="none" spc="0" normalizeH="0" baseline="0" noProof="0" smtClean="0">
                <a:ln>
                  <a:noFill/>
                </a:ln>
                <a:solidFill>
                  <a:srgbClr val="FFFFFF"/>
                </a:solidFill>
                <a:effectLst/>
                <a:uLnTx/>
                <a:uFillTx/>
                <a:latin typeface="Open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FFFFFF"/>
              </a:solidFill>
              <a:effectLst/>
              <a:uLnTx/>
              <a:uFillTx/>
              <a:latin typeface="Open Sans"/>
              <a:ea typeface="+mn-ea"/>
              <a:cs typeface="+mn-cs"/>
            </a:endParaRPr>
          </a:p>
        </p:txBody>
      </p:sp>
      <p:pic>
        <p:nvPicPr>
          <p:cNvPr id="11" name="Picture 10"/>
          <p:cNvPicPr>
            <a:picLocks noChangeAspect="1"/>
          </p:cNvPicPr>
          <p:nvPr/>
        </p:nvPicPr>
        <p:blipFill>
          <a:blip r:embed="rId9"/>
          <a:stretch>
            <a:fillRect/>
          </a:stretch>
        </p:blipFill>
        <p:spPr>
          <a:xfrm>
            <a:off x="226408" y="6410610"/>
            <a:ext cx="1891435" cy="363951"/>
          </a:xfrm>
          <a:prstGeom prst="rect">
            <a:avLst/>
          </a:prstGeom>
        </p:spPr>
      </p:pic>
    </p:spTree>
    <p:extLst>
      <p:ext uri="{BB962C8B-B14F-4D97-AF65-F5344CB8AC3E}">
        <p14:creationId xmlns:p14="http://schemas.microsoft.com/office/powerpoint/2010/main" val="3214870739"/>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Lst>
  <p:hf hdr="0" dt="0"/>
  <p:txStyles>
    <p:titleStyle>
      <a:lvl1pPr algn="l" defTabSz="457200" rtl="0" eaLnBrk="1" latinLnBrk="0" hangingPunct="1">
        <a:spcBef>
          <a:spcPct val="0"/>
        </a:spcBef>
        <a:buNone/>
        <a:defRPr sz="40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342900" indent="-342900" algn="l" defTabSz="457200" rtl="0" eaLnBrk="1" latinLnBrk="0" hangingPunct="1">
        <a:spcBef>
          <a:spcPct val="20000"/>
        </a:spcBef>
        <a:buClr>
          <a:schemeClr val="tx2"/>
        </a:buClr>
        <a:buFont typeface="Wingdings" charset="2"/>
        <a:buChar char="§"/>
        <a:defRPr lang="en-US" sz="2800" i="0" kern="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defRPr>
      </a:lvl1pPr>
      <a:lvl2pPr marL="742950" indent="-285750" algn="l" defTabSz="457200" rtl="0" eaLnBrk="1" latinLnBrk="0" hangingPunct="1">
        <a:spcBef>
          <a:spcPct val="20000"/>
        </a:spcBef>
        <a:buClr>
          <a:schemeClr val="bg2"/>
        </a:buClr>
        <a:buFont typeface="Arial"/>
        <a:buChar char="•"/>
        <a:defRPr lang="en-US" sz="2000" i="0" kern="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457200" rtl="0" eaLnBrk="1" latinLnBrk="0" hangingPunct="1">
        <a:spcBef>
          <a:spcPct val="20000"/>
        </a:spcBef>
        <a:buClr>
          <a:schemeClr val="bg2"/>
        </a:buClr>
        <a:buSzPct val="74000"/>
        <a:buFont typeface="Wingdings" charset="2"/>
        <a:buChar char="§"/>
        <a:defRPr lang="en-US" sz="1800" i="0" kern="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457200" rtl="0" eaLnBrk="1" latinLnBrk="0" hangingPunct="1">
        <a:spcBef>
          <a:spcPct val="20000"/>
        </a:spcBef>
        <a:buClr>
          <a:schemeClr val="bg2"/>
        </a:buClr>
        <a:buFont typeface="Arial"/>
        <a:buChar char="–"/>
        <a:defRPr lang="en-US" sz="1600" i="0" kern="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457200" rtl="0" eaLnBrk="1" latinLnBrk="0" hangingPunct="1">
        <a:spcBef>
          <a:spcPct val="20000"/>
        </a:spcBef>
        <a:buClr>
          <a:schemeClr val="bg2"/>
        </a:buClr>
        <a:buFont typeface="Arial"/>
        <a:buChar char="»"/>
        <a:defRPr lang="en-US" sz="1600" i="0" kern="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48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hyperlink" Target="https://www.facebook.com/IDCLatinAmerica/" TargetMode="External"/><Relationship Id="rId1" Type="http://schemas.openxmlformats.org/officeDocument/2006/relationships/slideLayout" Target="../slideLayouts/slideLayout1.xml"/><Relationship Id="rId6" Type="http://schemas.openxmlformats.org/officeDocument/2006/relationships/hyperlink" Target="https://www.linkedin.com/company/8184347/" TargetMode="External"/><Relationship Id="rId5" Type="http://schemas.openxmlformats.org/officeDocument/2006/relationships/image" Target="../media/image18.png"/><Relationship Id="rId4" Type="http://schemas.openxmlformats.org/officeDocument/2006/relationships/hyperlink" Target="https://twitter.com/IDCLatin" TargetMode="External"/></Relationships>
</file>

<file path=ppt/slides/_rels/slide10.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7.png"/><Relationship Id="rId7" Type="http://schemas.openxmlformats.org/officeDocument/2006/relationships/diagramColors" Target="../diagrams/colors1.xml"/><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41.png"/></Relationships>
</file>

<file path=ppt/slides/_rels/slide11.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59.png"/><Relationship Id="rId7" Type="http://schemas.openxmlformats.org/officeDocument/2006/relationships/image" Target="../media/image62.png"/><Relationship Id="rId2" Type="http://schemas.openxmlformats.org/officeDocument/2006/relationships/image" Target="../media/image58.png"/><Relationship Id="rId1" Type="http://schemas.openxmlformats.org/officeDocument/2006/relationships/slideLayout" Target="../slideLayouts/slideLayout2.xml"/><Relationship Id="rId6" Type="http://schemas.openxmlformats.org/officeDocument/2006/relationships/image" Target="../media/image61.png"/><Relationship Id="rId11" Type="http://schemas.openxmlformats.org/officeDocument/2006/relationships/image" Target="../media/image66.png"/><Relationship Id="rId5" Type="http://schemas.openxmlformats.org/officeDocument/2006/relationships/image" Target="../media/image60.png"/><Relationship Id="rId10" Type="http://schemas.openxmlformats.org/officeDocument/2006/relationships/image" Target="../media/image65.png"/><Relationship Id="rId4" Type="http://schemas.openxmlformats.org/officeDocument/2006/relationships/image" Target="../media/image27.png"/><Relationship Id="rId9" Type="http://schemas.openxmlformats.org/officeDocument/2006/relationships/image" Target="../media/image64.png"/></Relationships>
</file>

<file path=ppt/slides/_rels/slide12.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68.png"/><Relationship Id="rId7" Type="http://schemas.openxmlformats.org/officeDocument/2006/relationships/image" Target="../media/image71.png"/><Relationship Id="rId2" Type="http://schemas.openxmlformats.org/officeDocument/2006/relationships/image" Target="../media/image67.png"/><Relationship Id="rId1" Type="http://schemas.openxmlformats.org/officeDocument/2006/relationships/slideLayout" Target="../slideLayouts/slideLayout2.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0.png"/></Relationships>
</file>

<file path=ppt/slides/_rels/slide13.xml.rels><?xml version="1.0" encoding="UTF-8" standalone="yes"?>
<Relationships xmlns="http://schemas.openxmlformats.org/package/2006/relationships"><Relationship Id="rId3" Type="http://schemas.openxmlformats.org/officeDocument/2006/relationships/image" Target="../media/image73.png"/><Relationship Id="rId7" Type="http://schemas.openxmlformats.org/officeDocument/2006/relationships/image" Target="../media/image76.png"/><Relationship Id="rId2" Type="http://schemas.openxmlformats.org/officeDocument/2006/relationships/image" Target="../media/image72.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75.png"/><Relationship Id="rId4" Type="http://schemas.openxmlformats.org/officeDocument/2006/relationships/image" Target="../media/image74.png"/></Relationships>
</file>

<file path=ppt/slides/_rels/slide1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Layout" Target="../slideLayouts/slideLayout8.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 Id="rId9" Type="http://schemas.openxmlformats.org/officeDocument/2006/relationships/image" Target="../media/image37.png"/></Relationships>
</file>

<file path=ppt/slides/_rels/slide8.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52.png"/><Relationship Id="rId18" Type="http://schemas.openxmlformats.org/officeDocument/2006/relationships/image" Target="../media/image41.png"/><Relationship Id="rId3" Type="http://schemas.openxmlformats.org/officeDocument/2006/relationships/image" Target="../media/image42.png"/><Relationship Id="rId7" Type="http://schemas.openxmlformats.org/officeDocument/2006/relationships/image" Target="../media/image46.png"/><Relationship Id="rId12" Type="http://schemas.openxmlformats.org/officeDocument/2006/relationships/image" Target="../media/image51.png"/><Relationship Id="rId17" Type="http://schemas.openxmlformats.org/officeDocument/2006/relationships/image" Target="../media/image56.jpeg"/><Relationship Id="rId2" Type="http://schemas.openxmlformats.org/officeDocument/2006/relationships/image" Target="../media/image25.png"/><Relationship Id="rId16" Type="http://schemas.openxmlformats.org/officeDocument/2006/relationships/image" Target="../media/image55.png"/><Relationship Id="rId1" Type="http://schemas.openxmlformats.org/officeDocument/2006/relationships/slideLayout" Target="../slideLayouts/slideLayout2.xml"/><Relationship Id="rId6" Type="http://schemas.openxmlformats.org/officeDocument/2006/relationships/image" Target="../media/image45.png"/><Relationship Id="rId11" Type="http://schemas.openxmlformats.org/officeDocument/2006/relationships/image" Target="../media/image50.jpeg"/><Relationship Id="rId5" Type="http://schemas.openxmlformats.org/officeDocument/2006/relationships/image" Target="../media/image44.png"/><Relationship Id="rId15" Type="http://schemas.openxmlformats.org/officeDocument/2006/relationships/image" Target="../media/image54.jpeg"/><Relationship Id="rId10" Type="http://schemas.openxmlformats.org/officeDocument/2006/relationships/image" Target="../media/image49.png"/><Relationship Id="rId4" Type="http://schemas.openxmlformats.org/officeDocument/2006/relationships/image" Target="../media/image43.png"/><Relationship Id="rId9" Type="http://schemas.openxmlformats.org/officeDocument/2006/relationships/image" Target="../media/image48.png"/><Relationship Id="rId14" Type="http://schemas.openxmlformats.org/officeDocument/2006/relationships/image" Target="../media/image5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s-MX" dirty="0"/>
              <a:t>IDC Latin America </a:t>
            </a:r>
            <a:r>
              <a:rPr lang="es-MX" dirty="0" err="1"/>
              <a:t>Overview</a:t>
            </a:r>
            <a:endParaRPr lang="es-MX" dirty="0"/>
          </a:p>
        </p:txBody>
      </p:sp>
      <p:sp>
        <p:nvSpPr>
          <p:cNvPr id="3" name="Subtitle 2"/>
          <p:cNvSpPr>
            <a:spLocks noGrp="1"/>
          </p:cNvSpPr>
          <p:nvPr>
            <p:ph type="subTitle" idx="1"/>
          </p:nvPr>
        </p:nvSpPr>
        <p:spPr/>
        <p:txBody>
          <a:bodyPr/>
          <a:lstStyle/>
          <a:p>
            <a:r>
              <a:rPr lang="es-MX" dirty="0" err="1"/>
              <a:t>October</a:t>
            </a:r>
            <a:r>
              <a:rPr lang="es-MX" dirty="0"/>
              <a:t>, 2017</a:t>
            </a:r>
          </a:p>
        </p:txBody>
      </p:sp>
      <p:pic>
        <p:nvPicPr>
          <p:cNvPr id="4" name="Picture 3">
            <a:hlinkClick r:id="rId2"/>
            <a:extLst>
              <a:ext uri="{FF2B5EF4-FFF2-40B4-BE49-F238E27FC236}">
                <a16:creationId xmlns:a16="http://schemas.microsoft.com/office/drawing/2014/main" id="{B54BA4E8-9AC4-4C72-BE57-69FBC74C8708}"/>
              </a:ext>
            </a:extLst>
          </p:cNvPr>
          <p:cNvPicPr>
            <a:picLocks noChangeAspect="1"/>
          </p:cNvPicPr>
          <p:nvPr/>
        </p:nvPicPr>
        <p:blipFill>
          <a:blip r:embed="rId3"/>
          <a:stretch>
            <a:fillRect/>
          </a:stretch>
        </p:blipFill>
        <p:spPr>
          <a:xfrm>
            <a:off x="11775489" y="120795"/>
            <a:ext cx="295791" cy="302834"/>
          </a:xfrm>
          <a:prstGeom prst="rect">
            <a:avLst/>
          </a:prstGeom>
        </p:spPr>
      </p:pic>
      <p:pic>
        <p:nvPicPr>
          <p:cNvPr id="5" name="Picture 4">
            <a:hlinkClick r:id="rId4"/>
            <a:extLst>
              <a:ext uri="{FF2B5EF4-FFF2-40B4-BE49-F238E27FC236}">
                <a16:creationId xmlns:a16="http://schemas.microsoft.com/office/drawing/2014/main" id="{7605FDE7-62B3-4135-873B-6F10CEDD8632}"/>
              </a:ext>
            </a:extLst>
          </p:cNvPr>
          <p:cNvPicPr>
            <a:picLocks noChangeAspect="1"/>
          </p:cNvPicPr>
          <p:nvPr/>
        </p:nvPicPr>
        <p:blipFill>
          <a:blip r:embed="rId5"/>
          <a:stretch>
            <a:fillRect/>
          </a:stretch>
        </p:blipFill>
        <p:spPr>
          <a:xfrm>
            <a:off x="11391523" y="120795"/>
            <a:ext cx="295791" cy="302834"/>
          </a:xfrm>
          <a:prstGeom prst="rect">
            <a:avLst/>
          </a:prstGeom>
        </p:spPr>
      </p:pic>
      <p:pic>
        <p:nvPicPr>
          <p:cNvPr id="6" name="Picture 5">
            <a:hlinkClick r:id="rId6"/>
            <a:extLst>
              <a:ext uri="{FF2B5EF4-FFF2-40B4-BE49-F238E27FC236}">
                <a16:creationId xmlns:a16="http://schemas.microsoft.com/office/drawing/2014/main" id="{48739548-2BA2-48DC-82EC-55C4F3F74BD7}"/>
              </a:ext>
            </a:extLst>
          </p:cNvPr>
          <p:cNvPicPr>
            <a:picLocks noChangeAspect="1"/>
          </p:cNvPicPr>
          <p:nvPr/>
        </p:nvPicPr>
        <p:blipFill>
          <a:blip r:embed="rId7"/>
          <a:stretch>
            <a:fillRect/>
          </a:stretch>
        </p:blipFill>
        <p:spPr>
          <a:xfrm>
            <a:off x="11000515" y="111269"/>
            <a:ext cx="302834" cy="309877"/>
          </a:xfrm>
          <a:prstGeom prst="rect">
            <a:avLst/>
          </a:prstGeom>
        </p:spPr>
      </p:pic>
    </p:spTree>
    <p:extLst>
      <p:ext uri="{BB962C8B-B14F-4D97-AF65-F5344CB8AC3E}">
        <p14:creationId xmlns:p14="http://schemas.microsoft.com/office/powerpoint/2010/main" val="29125976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25231" y="66816"/>
            <a:ext cx="10820400" cy="944562"/>
          </a:xfrm>
        </p:spPr>
        <p:txBody>
          <a:bodyPr>
            <a:normAutofit/>
          </a:bodyPr>
          <a:lstStyle/>
          <a:p>
            <a:r>
              <a:rPr lang="en-US" sz="3000" b="1" dirty="0">
                <a:solidFill>
                  <a:schemeClr val="accent2"/>
                </a:solidFill>
              </a:rPr>
              <a:t>IDC Subscription Services</a:t>
            </a:r>
          </a:p>
        </p:txBody>
      </p:sp>
      <p:sp>
        <p:nvSpPr>
          <p:cNvPr id="11" name="TextBox 10"/>
          <p:cNvSpPr txBox="1"/>
          <p:nvPr/>
        </p:nvSpPr>
        <p:spPr>
          <a:xfrm>
            <a:off x="444936" y="2192845"/>
            <a:ext cx="4595485" cy="3385542"/>
          </a:xfrm>
          <a:prstGeom prst="rect">
            <a:avLst/>
          </a:prstGeom>
          <a:noFill/>
        </p:spPr>
        <p:txBody>
          <a:bodyPr wrap="square" lIns="91440" rtlCol="0">
            <a:spAutoFit/>
          </a:bodyPr>
          <a:lstStyle/>
          <a:p>
            <a:pPr algn="ctr">
              <a:spcAft>
                <a:spcPts val="600"/>
              </a:spcAft>
              <a:buClr>
                <a:schemeClr val="tx2"/>
              </a:buClr>
            </a:pPr>
            <a:r>
              <a:rPr lang="en-US" sz="2000" b="1" dirty="0">
                <a:solidFill>
                  <a:schemeClr val="accent2"/>
                </a:solidFill>
                <a:latin typeface="Open Sans" panose="020B0606030504020204" pitchFamily="34" charset="0"/>
                <a:ea typeface="Open Sans" panose="020B0606030504020204" pitchFamily="34" charset="0"/>
                <a:cs typeface="Open Sans" panose="020B0606030504020204" pitchFamily="34" charset="0"/>
              </a:rPr>
              <a:t>I need to:</a:t>
            </a:r>
          </a:p>
          <a:p>
            <a:pPr algn="ctr">
              <a:spcAft>
                <a:spcPts val="600"/>
              </a:spcAft>
              <a:buClr>
                <a:schemeClr val="tx2"/>
              </a:buClr>
            </a:pPr>
            <a:endParaRPr lang="en-US" sz="1200" dirty="0"/>
          </a:p>
          <a:p>
            <a:pPr marL="342900" indent="-342900">
              <a:spcAft>
                <a:spcPts val="600"/>
              </a:spcAft>
              <a:buClr>
                <a:schemeClr val="accent2"/>
              </a:buClr>
              <a:buFont typeface="Arial" panose="020B0604020202020204" pitchFamily="34" charset="0"/>
              <a:buChar char="•"/>
            </a:pPr>
            <a:r>
              <a:rPr lang="en-US" sz="1200" dirty="0"/>
              <a:t>Evaluate my opportunities in the region</a:t>
            </a:r>
          </a:p>
          <a:p>
            <a:pPr marL="342900" indent="-342900">
              <a:spcAft>
                <a:spcPts val="600"/>
              </a:spcAft>
              <a:buClr>
                <a:schemeClr val="accent2"/>
              </a:buClr>
              <a:buFont typeface="Arial" panose="020B0604020202020204" pitchFamily="34" charset="0"/>
              <a:buChar char="•"/>
            </a:pPr>
            <a:r>
              <a:rPr lang="en-US" sz="1200" dirty="0"/>
              <a:t>Understand the impact of the latest trends in the Latin American ICT Market</a:t>
            </a:r>
          </a:p>
          <a:p>
            <a:pPr marL="342900" indent="-342900">
              <a:spcAft>
                <a:spcPts val="600"/>
              </a:spcAft>
              <a:buClr>
                <a:schemeClr val="accent2"/>
              </a:buClr>
              <a:buFont typeface="Arial" panose="020B0604020202020204" pitchFamily="34" charset="0"/>
              <a:buChar char="•"/>
            </a:pPr>
            <a:r>
              <a:rPr lang="en-US" sz="1200" dirty="0"/>
              <a:t>Find emerging market opportunities</a:t>
            </a:r>
          </a:p>
          <a:p>
            <a:pPr marL="342900" lvl="1" indent="-342900">
              <a:spcAft>
                <a:spcPts val="600"/>
              </a:spcAft>
              <a:buClr>
                <a:schemeClr val="accent2"/>
              </a:buClr>
              <a:buFont typeface="Arial" panose="020B0604020202020204" pitchFamily="34" charset="0"/>
              <a:buChar char="•"/>
            </a:pPr>
            <a:r>
              <a:rPr lang="en-US" sz="1200" dirty="0"/>
              <a:t>Develop services offerings for specific trends / industries</a:t>
            </a:r>
          </a:p>
          <a:p>
            <a:pPr marL="342900" lvl="1" indent="-342900">
              <a:spcAft>
                <a:spcPts val="600"/>
              </a:spcAft>
              <a:buClr>
                <a:schemeClr val="accent2"/>
              </a:buClr>
              <a:buFont typeface="Arial" panose="020B0604020202020204" pitchFamily="34" charset="0"/>
              <a:buChar char="•"/>
            </a:pPr>
            <a:r>
              <a:rPr lang="en-US" sz="1200" dirty="0"/>
              <a:t>Increase my own coverage of deal activity</a:t>
            </a:r>
          </a:p>
          <a:p>
            <a:pPr marL="342900" lvl="1" indent="-342900">
              <a:spcAft>
                <a:spcPts val="600"/>
              </a:spcAft>
              <a:buClr>
                <a:schemeClr val="accent2"/>
              </a:buClr>
              <a:buFont typeface="Arial" panose="020B0604020202020204" pitchFamily="34" charset="0"/>
              <a:buChar char="•"/>
            </a:pPr>
            <a:r>
              <a:rPr lang="en-US" sz="1200" dirty="0"/>
              <a:t>Understand key competitors in target accounts</a:t>
            </a:r>
          </a:p>
          <a:p>
            <a:pPr marL="342900" lvl="1" indent="-342900">
              <a:spcAft>
                <a:spcPts val="600"/>
              </a:spcAft>
              <a:buClr>
                <a:schemeClr val="accent2"/>
              </a:buClr>
              <a:buFont typeface="Arial" panose="020B0604020202020204" pitchFamily="34" charset="0"/>
              <a:buChar char="•"/>
            </a:pPr>
            <a:r>
              <a:rPr lang="en-US" sz="1200" dirty="0"/>
              <a:t>Track major contracts and understand risk factors associated with renewals</a:t>
            </a:r>
          </a:p>
          <a:p>
            <a:pPr marL="342900" indent="-342900">
              <a:spcAft>
                <a:spcPts val="600"/>
              </a:spcAft>
              <a:buClr>
                <a:schemeClr val="tx2"/>
              </a:buClr>
              <a:buFont typeface="Arial" panose="020B0604020202020204" pitchFamily="34" charset="0"/>
              <a:buChar char="•"/>
            </a:pPr>
            <a:endParaRPr lang="en-US" sz="1200" dirty="0"/>
          </a:p>
          <a:p>
            <a:pPr marL="342900" indent="-342900">
              <a:spcAft>
                <a:spcPts val="600"/>
              </a:spcAft>
              <a:buClr>
                <a:schemeClr val="tx2"/>
              </a:buClr>
              <a:buFont typeface="Arial" panose="020B0604020202020204" pitchFamily="34" charset="0"/>
              <a:buChar char="•"/>
            </a:pPr>
            <a:endParaRPr lang="en-US" sz="1200" dirty="0"/>
          </a:p>
        </p:txBody>
      </p:sp>
      <p:cxnSp>
        <p:nvCxnSpPr>
          <p:cNvPr id="42" name="Straight Connector 41"/>
          <p:cNvCxnSpPr/>
          <p:nvPr/>
        </p:nvCxnSpPr>
        <p:spPr>
          <a:xfrm flipV="1">
            <a:off x="5947" y="1661782"/>
            <a:ext cx="12192000" cy="42203"/>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pic>
        <p:nvPicPr>
          <p:cNvPr id="101" name="Picture 100"/>
          <p:cNvPicPr>
            <a:picLocks noChangeAspect="1"/>
          </p:cNvPicPr>
          <p:nvPr/>
        </p:nvPicPr>
        <p:blipFill>
          <a:blip r:embed="rId2"/>
          <a:stretch>
            <a:fillRect/>
          </a:stretch>
        </p:blipFill>
        <p:spPr>
          <a:xfrm>
            <a:off x="393527" y="206155"/>
            <a:ext cx="609600" cy="638175"/>
          </a:xfrm>
          <a:prstGeom prst="rect">
            <a:avLst/>
          </a:prstGeom>
        </p:spPr>
      </p:pic>
      <p:pic>
        <p:nvPicPr>
          <p:cNvPr id="33" name="Picture 3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7178" y="2191036"/>
            <a:ext cx="513946" cy="443985"/>
          </a:xfrm>
          <a:prstGeom prst="rect">
            <a:avLst/>
          </a:prstGeom>
        </p:spPr>
      </p:pic>
      <p:grpSp>
        <p:nvGrpSpPr>
          <p:cNvPr id="6" name="Group 5"/>
          <p:cNvGrpSpPr/>
          <p:nvPr/>
        </p:nvGrpSpPr>
        <p:grpSpPr>
          <a:xfrm>
            <a:off x="4985001" y="2121764"/>
            <a:ext cx="6939108" cy="4137307"/>
            <a:chOff x="5040421" y="2107909"/>
            <a:chExt cx="6939108" cy="4137307"/>
          </a:xfrm>
        </p:grpSpPr>
        <p:grpSp>
          <p:nvGrpSpPr>
            <p:cNvPr id="78" name="Group 77"/>
            <p:cNvGrpSpPr/>
            <p:nvPr/>
          </p:nvGrpSpPr>
          <p:grpSpPr>
            <a:xfrm>
              <a:off x="5040421" y="2107909"/>
              <a:ext cx="6788730" cy="3612113"/>
              <a:chOff x="35495" y="351520"/>
              <a:chExt cx="8803368" cy="2886449"/>
            </a:xfrm>
          </p:grpSpPr>
          <p:grpSp>
            <p:nvGrpSpPr>
              <p:cNvPr id="79" name="Group 78"/>
              <p:cNvGrpSpPr/>
              <p:nvPr/>
            </p:nvGrpSpPr>
            <p:grpSpPr>
              <a:xfrm>
                <a:off x="1524880" y="905482"/>
                <a:ext cx="6848220" cy="442702"/>
                <a:chOff x="1529517" y="627300"/>
                <a:chExt cx="6848220" cy="442702"/>
              </a:xfrm>
            </p:grpSpPr>
            <p:sp>
              <p:nvSpPr>
                <p:cNvPr id="96" name="TextBox 95"/>
                <p:cNvSpPr txBox="1"/>
                <p:nvPr/>
              </p:nvSpPr>
              <p:spPr>
                <a:xfrm>
                  <a:off x="1529517" y="769952"/>
                  <a:ext cx="1098313" cy="221351"/>
                </a:xfrm>
                <a:prstGeom prst="rect">
                  <a:avLst/>
                </a:prstGeom>
                <a:noFill/>
              </p:spPr>
              <p:txBody>
                <a:bodyPr wrap="square" lIns="0" tIns="0" rIns="0" bIns="0" rtlCol="0">
                  <a:spAutoFit/>
                </a:bodyPr>
                <a:lstStyle/>
                <a:p>
                  <a:pPr algn="ctr">
                    <a:spcAft>
                      <a:spcPts val="0"/>
                    </a:spcAft>
                    <a:buClr>
                      <a:schemeClr val="tx2"/>
                    </a:buClr>
                  </a:pPr>
                  <a:r>
                    <a:rPr lang="en-US" sz="900" dirty="0">
                      <a:solidFill>
                        <a:srgbClr val="474747"/>
                      </a:solidFill>
                    </a:rPr>
                    <a:t>Banking Transformation</a:t>
                  </a:r>
                  <a:endParaRPr lang="en-US" sz="900" b="1" dirty="0">
                    <a:solidFill>
                      <a:srgbClr val="474747"/>
                    </a:solidFill>
                    <a:effectLst>
                      <a:glow rad="63500">
                        <a:schemeClr val="accent6">
                          <a:satMod val="175000"/>
                          <a:alpha val="40000"/>
                        </a:schemeClr>
                      </a:glow>
                    </a:effectLst>
                    <a:latin typeface="Arial Narrow" pitchFamily="34" charset="0"/>
                  </a:endParaRPr>
                </a:p>
              </p:txBody>
            </p:sp>
            <p:sp>
              <p:nvSpPr>
                <p:cNvPr id="97" name="TextBox 96"/>
                <p:cNvSpPr txBox="1"/>
                <p:nvPr/>
              </p:nvSpPr>
              <p:spPr>
                <a:xfrm>
                  <a:off x="3452282" y="627300"/>
                  <a:ext cx="967067" cy="442702"/>
                </a:xfrm>
                <a:prstGeom prst="rect">
                  <a:avLst/>
                </a:prstGeom>
                <a:noFill/>
              </p:spPr>
              <p:txBody>
                <a:bodyPr wrap="square" lIns="0" tIns="0" rIns="0" bIns="0" rtlCol="0">
                  <a:spAutoFit/>
                </a:bodyPr>
                <a:lstStyle/>
                <a:p>
                  <a:pPr algn="ctr">
                    <a:spcAft>
                      <a:spcPts val="0"/>
                    </a:spcAft>
                    <a:buClr>
                      <a:schemeClr val="tx2"/>
                    </a:buClr>
                  </a:pPr>
                  <a:r>
                    <a:rPr lang="en-US" sz="900" dirty="0">
                      <a:solidFill>
                        <a:srgbClr val="474747"/>
                      </a:solidFill>
                    </a:rPr>
                    <a:t>Digital Disruption in the Utilities Sector</a:t>
                  </a:r>
                  <a:endParaRPr lang="en-US" sz="900" b="1" dirty="0">
                    <a:solidFill>
                      <a:srgbClr val="474747"/>
                    </a:solidFill>
                    <a:effectLst>
                      <a:glow rad="63500">
                        <a:schemeClr val="accent6">
                          <a:satMod val="175000"/>
                          <a:alpha val="40000"/>
                        </a:schemeClr>
                      </a:glow>
                    </a:effectLst>
                    <a:latin typeface="Arial Narrow" pitchFamily="34" charset="0"/>
                  </a:endParaRPr>
                </a:p>
              </p:txBody>
            </p:sp>
            <p:sp>
              <p:nvSpPr>
                <p:cNvPr id="98" name="TextBox 97"/>
                <p:cNvSpPr txBox="1"/>
                <p:nvPr/>
              </p:nvSpPr>
              <p:spPr>
                <a:xfrm>
                  <a:off x="4500541" y="657250"/>
                  <a:ext cx="1148415" cy="332026"/>
                </a:xfrm>
                <a:prstGeom prst="rect">
                  <a:avLst/>
                </a:prstGeom>
                <a:noFill/>
              </p:spPr>
              <p:txBody>
                <a:bodyPr wrap="square" lIns="0" tIns="0" rIns="0" bIns="0" rtlCol="0">
                  <a:spAutoFit/>
                </a:bodyPr>
                <a:lstStyle/>
                <a:p>
                  <a:pPr algn="ctr">
                    <a:spcAft>
                      <a:spcPts val="0"/>
                    </a:spcAft>
                    <a:buClr>
                      <a:schemeClr val="tx2"/>
                    </a:buClr>
                  </a:pPr>
                  <a:r>
                    <a:rPr lang="en-US" sz="900" dirty="0">
                      <a:solidFill>
                        <a:srgbClr val="474747"/>
                      </a:solidFill>
                    </a:rPr>
                    <a:t>Healthcare Industry Transformation</a:t>
                  </a:r>
                  <a:endParaRPr lang="en-US" sz="900" b="1" dirty="0">
                    <a:solidFill>
                      <a:srgbClr val="474747"/>
                    </a:solidFill>
                    <a:effectLst>
                      <a:glow rad="63500">
                        <a:schemeClr val="accent6">
                          <a:satMod val="175000"/>
                          <a:alpha val="40000"/>
                        </a:schemeClr>
                      </a:glow>
                    </a:effectLst>
                    <a:latin typeface="Arial Narrow" pitchFamily="34" charset="0"/>
                  </a:endParaRPr>
                </a:p>
              </p:txBody>
            </p:sp>
            <p:sp>
              <p:nvSpPr>
                <p:cNvPr id="99" name="TextBox 98"/>
                <p:cNvSpPr txBox="1"/>
                <p:nvPr/>
              </p:nvSpPr>
              <p:spPr>
                <a:xfrm>
                  <a:off x="5816165" y="753379"/>
                  <a:ext cx="1096342" cy="221351"/>
                </a:xfrm>
                <a:prstGeom prst="rect">
                  <a:avLst/>
                </a:prstGeom>
                <a:noFill/>
              </p:spPr>
              <p:txBody>
                <a:bodyPr wrap="square" lIns="0" tIns="0" rIns="0" bIns="0" rtlCol="0">
                  <a:spAutoFit/>
                </a:bodyPr>
                <a:lstStyle/>
                <a:p>
                  <a:pPr algn="ctr">
                    <a:spcAft>
                      <a:spcPts val="0"/>
                    </a:spcAft>
                    <a:buClr>
                      <a:schemeClr val="tx2"/>
                    </a:buClr>
                  </a:pPr>
                  <a:r>
                    <a:rPr lang="en-US" sz="900" dirty="0">
                      <a:solidFill>
                        <a:srgbClr val="474747"/>
                      </a:solidFill>
                    </a:rPr>
                    <a:t>Next Gen Telco Transformation</a:t>
                  </a:r>
                  <a:endParaRPr lang="en-US" sz="900" b="1" dirty="0">
                    <a:solidFill>
                      <a:srgbClr val="474747"/>
                    </a:solidFill>
                    <a:effectLst>
                      <a:glow rad="63500">
                        <a:schemeClr val="accent6">
                          <a:satMod val="175000"/>
                          <a:alpha val="40000"/>
                        </a:schemeClr>
                      </a:glow>
                    </a:effectLst>
                    <a:latin typeface="Arial Narrow" pitchFamily="34" charset="0"/>
                  </a:endParaRPr>
                </a:p>
              </p:txBody>
            </p:sp>
            <p:sp>
              <p:nvSpPr>
                <p:cNvPr id="100" name="TextBox 99"/>
                <p:cNvSpPr txBox="1"/>
                <p:nvPr/>
              </p:nvSpPr>
              <p:spPr>
                <a:xfrm>
                  <a:off x="7743522" y="698499"/>
                  <a:ext cx="634215" cy="221351"/>
                </a:xfrm>
                <a:prstGeom prst="rect">
                  <a:avLst/>
                </a:prstGeom>
                <a:noFill/>
              </p:spPr>
              <p:txBody>
                <a:bodyPr wrap="square" lIns="0" tIns="0" rIns="0" bIns="0" rtlCol="0">
                  <a:spAutoFit/>
                </a:bodyPr>
                <a:lstStyle/>
                <a:p>
                  <a:pPr algn="ctr">
                    <a:spcAft>
                      <a:spcPts val="0"/>
                    </a:spcAft>
                    <a:buClr>
                      <a:schemeClr val="tx2"/>
                    </a:buClr>
                  </a:pPr>
                  <a:r>
                    <a:rPr lang="en-US" sz="900" dirty="0">
                      <a:solidFill>
                        <a:srgbClr val="474747"/>
                      </a:solidFill>
                    </a:rPr>
                    <a:t>Industry Clouds</a:t>
                  </a:r>
                  <a:endParaRPr lang="en-US" sz="900" b="1" dirty="0">
                    <a:solidFill>
                      <a:srgbClr val="474747"/>
                    </a:solidFill>
                    <a:effectLst>
                      <a:glow rad="63500">
                        <a:schemeClr val="accent6">
                          <a:satMod val="175000"/>
                          <a:alpha val="40000"/>
                        </a:schemeClr>
                      </a:glow>
                    </a:effectLst>
                    <a:latin typeface="Arial Narrow" pitchFamily="34" charset="0"/>
                  </a:endParaRPr>
                </a:p>
              </p:txBody>
            </p:sp>
          </p:grpSp>
          <p:sp>
            <p:nvSpPr>
              <p:cNvPr id="80" name="TextBox 79"/>
              <p:cNvSpPr txBox="1"/>
              <p:nvPr/>
            </p:nvSpPr>
            <p:spPr>
              <a:xfrm>
                <a:off x="35495" y="679603"/>
                <a:ext cx="8803368" cy="221351"/>
              </a:xfrm>
              <a:prstGeom prst="rect">
                <a:avLst/>
              </a:prstGeom>
              <a:solidFill>
                <a:schemeClr val="bg2">
                  <a:lumMod val="20000"/>
                  <a:lumOff val="80000"/>
                </a:schemeClr>
              </a:solidFill>
            </p:spPr>
            <p:txBody>
              <a:bodyPr wrap="square" lIns="91440" rtlCol="0" anchor="ctr">
                <a:spAutoFit/>
              </a:bodyPr>
              <a:lstStyle/>
              <a:p>
                <a:pPr algn="ctr">
                  <a:spcAft>
                    <a:spcPts val="600"/>
                  </a:spcAft>
                  <a:buClr>
                    <a:schemeClr val="tx2"/>
                  </a:buClr>
                </a:pPr>
                <a:r>
                  <a:rPr lang="en-US" sz="1200" b="1" dirty="0">
                    <a:solidFill>
                      <a:srgbClr val="002060"/>
                    </a:solidFill>
                  </a:rPr>
                  <a:t>CIS: Latin America Vertical Industry Transformation</a:t>
                </a:r>
              </a:p>
            </p:txBody>
          </p:sp>
          <p:sp>
            <p:nvSpPr>
              <p:cNvPr id="81" name="TextBox 80"/>
              <p:cNvSpPr txBox="1"/>
              <p:nvPr/>
            </p:nvSpPr>
            <p:spPr>
              <a:xfrm>
                <a:off x="35496" y="1477440"/>
                <a:ext cx="8782091" cy="221351"/>
              </a:xfrm>
              <a:prstGeom prst="rect">
                <a:avLst/>
              </a:prstGeom>
              <a:solidFill>
                <a:schemeClr val="bg2">
                  <a:lumMod val="20000"/>
                  <a:lumOff val="80000"/>
                </a:schemeClr>
              </a:solidFill>
            </p:spPr>
            <p:txBody>
              <a:bodyPr wrap="square" lIns="91440" rtlCol="0" anchor="ctr">
                <a:spAutoFit/>
              </a:bodyPr>
              <a:lstStyle>
                <a:defPPr>
                  <a:defRPr lang="en-US"/>
                </a:defPPr>
                <a:lvl1pPr algn="ctr">
                  <a:spcAft>
                    <a:spcPts val="600"/>
                  </a:spcAft>
                  <a:buClr>
                    <a:schemeClr val="tx2"/>
                  </a:buClr>
                  <a:defRPr sz="1100" b="1">
                    <a:solidFill>
                      <a:schemeClr val="bg1"/>
                    </a:solidFill>
                  </a:defRPr>
                </a:lvl1pPr>
              </a:lstStyle>
              <a:p>
                <a:r>
                  <a:rPr lang="en-US" sz="1200" dirty="0">
                    <a:solidFill>
                      <a:srgbClr val="002060"/>
                    </a:solidFill>
                  </a:rPr>
                  <a:t>CIS: Latin America Internet of Things (IoT) and Smart Industries</a:t>
                </a:r>
                <a:endParaRPr lang="es-PE" sz="1200" dirty="0">
                  <a:solidFill>
                    <a:srgbClr val="002060"/>
                  </a:solidFill>
                </a:endParaRPr>
              </a:p>
            </p:txBody>
          </p:sp>
          <p:grpSp>
            <p:nvGrpSpPr>
              <p:cNvPr id="82" name="Group 81"/>
              <p:cNvGrpSpPr/>
              <p:nvPr/>
            </p:nvGrpSpPr>
            <p:grpSpPr>
              <a:xfrm>
                <a:off x="1187624" y="1736887"/>
                <a:ext cx="6971682" cy="457457"/>
                <a:chOff x="276146" y="534650"/>
                <a:chExt cx="5843173" cy="457457"/>
              </a:xfrm>
            </p:grpSpPr>
            <p:sp>
              <p:nvSpPr>
                <p:cNvPr id="91" name="TextBox 90"/>
                <p:cNvSpPr txBox="1"/>
                <p:nvPr/>
              </p:nvSpPr>
              <p:spPr>
                <a:xfrm>
                  <a:off x="4307826" y="534650"/>
                  <a:ext cx="848008" cy="332026"/>
                </a:xfrm>
                <a:prstGeom prst="rect">
                  <a:avLst/>
                </a:prstGeom>
                <a:noFill/>
              </p:spPr>
              <p:txBody>
                <a:bodyPr wrap="square" lIns="0" tIns="0" rIns="0" bIns="0" rtlCol="0">
                  <a:spAutoFit/>
                </a:bodyPr>
                <a:lstStyle/>
                <a:p>
                  <a:pPr algn="ctr">
                    <a:spcAft>
                      <a:spcPts val="0"/>
                    </a:spcAft>
                    <a:buClr>
                      <a:schemeClr val="tx2"/>
                    </a:buClr>
                  </a:pPr>
                  <a:r>
                    <a:rPr lang="en-US" sz="900" dirty="0">
                      <a:solidFill>
                        <a:srgbClr val="474747"/>
                      </a:solidFill>
                    </a:rPr>
                    <a:t>IoT enabled Transportation in LA</a:t>
                  </a:r>
                  <a:endParaRPr lang="en-US" sz="900" b="1" dirty="0">
                    <a:solidFill>
                      <a:srgbClr val="474747"/>
                    </a:solidFill>
                    <a:effectLst>
                      <a:glow rad="63500">
                        <a:schemeClr val="accent6">
                          <a:satMod val="175000"/>
                          <a:alpha val="40000"/>
                        </a:schemeClr>
                      </a:glow>
                    </a:effectLst>
                    <a:latin typeface="Arial Narrow" pitchFamily="34" charset="0"/>
                  </a:endParaRPr>
                </a:p>
              </p:txBody>
            </p:sp>
            <p:sp>
              <p:nvSpPr>
                <p:cNvPr id="92" name="TextBox 91"/>
                <p:cNvSpPr txBox="1"/>
                <p:nvPr/>
              </p:nvSpPr>
              <p:spPr>
                <a:xfrm>
                  <a:off x="3048914" y="538304"/>
                  <a:ext cx="746586" cy="332026"/>
                </a:xfrm>
                <a:prstGeom prst="rect">
                  <a:avLst/>
                </a:prstGeom>
                <a:noFill/>
              </p:spPr>
              <p:txBody>
                <a:bodyPr wrap="square" lIns="0" tIns="0" rIns="0" bIns="0" rtlCol="0">
                  <a:spAutoFit/>
                </a:bodyPr>
                <a:lstStyle/>
                <a:p>
                  <a:pPr algn="ctr">
                    <a:spcAft>
                      <a:spcPts val="0"/>
                    </a:spcAft>
                    <a:buClr>
                      <a:schemeClr val="tx2"/>
                    </a:buClr>
                  </a:pPr>
                  <a:r>
                    <a:rPr lang="en-US" sz="900" dirty="0">
                      <a:solidFill>
                        <a:srgbClr val="474747"/>
                      </a:solidFill>
                    </a:rPr>
                    <a:t>IoT enabled Agribusiness in LA </a:t>
                  </a:r>
                  <a:endParaRPr lang="en-US" sz="900" b="1" dirty="0">
                    <a:solidFill>
                      <a:srgbClr val="474747"/>
                    </a:solidFill>
                    <a:effectLst>
                      <a:glow rad="63500">
                        <a:schemeClr val="accent6">
                          <a:satMod val="175000"/>
                          <a:alpha val="40000"/>
                        </a:schemeClr>
                      </a:glow>
                    </a:effectLst>
                    <a:latin typeface="Arial Narrow" pitchFamily="34" charset="0"/>
                  </a:endParaRPr>
                </a:p>
              </p:txBody>
            </p:sp>
            <p:sp>
              <p:nvSpPr>
                <p:cNvPr id="93" name="TextBox 92"/>
                <p:cNvSpPr txBox="1"/>
                <p:nvPr/>
              </p:nvSpPr>
              <p:spPr>
                <a:xfrm>
                  <a:off x="1623260" y="549405"/>
                  <a:ext cx="913326" cy="442702"/>
                </a:xfrm>
                <a:prstGeom prst="rect">
                  <a:avLst/>
                </a:prstGeom>
                <a:noFill/>
              </p:spPr>
              <p:txBody>
                <a:bodyPr wrap="square" lIns="0" tIns="0" rIns="0" bIns="0" rtlCol="0">
                  <a:spAutoFit/>
                </a:bodyPr>
                <a:lstStyle/>
                <a:p>
                  <a:pPr algn="ctr">
                    <a:spcAft>
                      <a:spcPts val="0"/>
                    </a:spcAft>
                    <a:buClr>
                      <a:schemeClr val="tx2"/>
                    </a:buClr>
                  </a:pPr>
                  <a:r>
                    <a:rPr lang="en-US" sz="900" dirty="0">
                      <a:solidFill>
                        <a:srgbClr val="474747"/>
                      </a:solidFill>
                    </a:rPr>
                    <a:t>IoT enabled Manufacturing and Robotics in LA</a:t>
                  </a:r>
                  <a:endParaRPr lang="en-US" sz="900" b="1" dirty="0">
                    <a:solidFill>
                      <a:srgbClr val="474747"/>
                    </a:solidFill>
                    <a:effectLst>
                      <a:glow rad="63500">
                        <a:schemeClr val="accent6">
                          <a:satMod val="175000"/>
                          <a:alpha val="40000"/>
                        </a:schemeClr>
                      </a:glow>
                    </a:effectLst>
                    <a:latin typeface="Arial Narrow" pitchFamily="34" charset="0"/>
                  </a:endParaRPr>
                </a:p>
              </p:txBody>
            </p:sp>
            <p:sp>
              <p:nvSpPr>
                <p:cNvPr id="94" name="TextBox 93"/>
                <p:cNvSpPr txBox="1"/>
                <p:nvPr/>
              </p:nvSpPr>
              <p:spPr>
                <a:xfrm>
                  <a:off x="5219236" y="541947"/>
                  <a:ext cx="900083" cy="332025"/>
                </a:xfrm>
                <a:prstGeom prst="rect">
                  <a:avLst/>
                </a:prstGeom>
                <a:noFill/>
              </p:spPr>
              <p:txBody>
                <a:bodyPr wrap="square" lIns="0" tIns="0" rIns="0" bIns="0" rtlCol="0">
                  <a:spAutoFit/>
                </a:bodyPr>
                <a:lstStyle/>
                <a:p>
                  <a:pPr algn="ctr">
                    <a:spcAft>
                      <a:spcPts val="0"/>
                    </a:spcAft>
                    <a:buClr>
                      <a:schemeClr val="tx2"/>
                    </a:buClr>
                  </a:pPr>
                  <a:r>
                    <a:rPr lang="en-US" sz="900" dirty="0">
                      <a:solidFill>
                        <a:srgbClr val="474747"/>
                      </a:solidFill>
                    </a:rPr>
                    <a:t>Latin America Digital Supply Chain</a:t>
                  </a:r>
                  <a:endParaRPr lang="en-US" sz="900" b="1" dirty="0">
                    <a:solidFill>
                      <a:srgbClr val="474747"/>
                    </a:solidFill>
                    <a:effectLst>
                      <a:glow rad="63500">
                        <a:schemeClr val="accent6">
                          <a:satMod val="175000"/>
                          <a:alpha val="40000"/>
                        </a:schemeClr>
                      </a:glow>
                    </a:effectLst>
                    <a:latin typeface="Arial Narrow" pitchFamily="34" charset="0"/>
                  </a:endParaRPr>
                </a:p>
              </p:txBody>
            </p:sp>
            <p:sp>
              <p:nvSpPr>
                <p:cNvPr id="95" name="TextBox 94"/>
                <p:cNvSpPr txBox="1"/>
                <p:nvPr/>
              </p:nvSpPr>
              <p:spPr>
                <a:xfrm>
                  <a:off x="276146" y="538799"/>
                  <a:ext cx="1006889" cy="221351"/>
                </a:xfrm>
                <a:prstGeom prst="rect">
                  <a:avLst/>
                </a:prstGeom>
                <a:noFill/>
              </p:spPr>
              <p:txBody>
                <a:bodyPr wrap="square" lIns="0" tIns="0" rIns="0" bIns="0" rtlCol="0">
                  <a:spAutoFit/>
                </a:bodyPr>
                <a:lstStyle/>
                <a:p>
                  <a:pPr algn="ctr">
                    <a:spcAft>
                      <a:spcPts val="0"/>
                    </a:spcAft>
                    <a:buClr>
                      <a:schemeClr val="tx2"/>
                    </a:buClr>
                  </a:pPr>
                  <a:r>
                    <a:rPr lang="en-US" sz="900" dirty="0">
                      <a:solidFill>
                        <a:srgbClr val="474747"/>
                      </a:solidFill>
                    </a:rPr>
                    <a:t>IoT enabled Smart Cities in LA</a:t>
                  </a:r>
                </a:p>
              </p:txBody>
            </p:sp>
          </p:grpSp>
          <p:sp>
            <p:nvSpPr>
              <p:cNvPr id="83" name="TextBox 82"/>
              <p:cNvSpPr txBox="1"/>
              <p:nvPr/>
            </p:nvSpPr>
            <p:spPr>
              <a:xfrm>
                <a:off x="35495" y="2288409"/>
                <a:ext cx="8782091" cy="221351"/>
              </a:xfrm>
              <a:prstGeom prst="rect">
                <a:avLst/>
              </a:prstGeom>
              <a:solidFill>
                <a:schemeClr val="bg2">
                  <a:lumMod val="20000"/>
                  <a:lumOff val="80000"/>
                </a:schemeClr>
              </a:solidFill>
            </p:spPr>
            <p:txBody>
              <a:bodyPr wrap="square" lIns="91440" rtlCol="0" anchor="ctr">
                <a:spAutoFit/>
              </a:bodyPr>
              <a:lstStyle>
                <a:defPPr>
                  <a:defRPr lang="en-US"/>
                </a:defPPr>
                <a:lvl1pPr algn="ctr">
                  <a:spcAft>
                    <a:spcPts val="600"/>
                  </a:spcAft>
                  <a:buClr>
                    <a:schemeClr val="tx2"/>
                  </a:buClr>
                  <a:defRPr sz="1100" b="1">
                    <a:solidFill>
                      <a:schemeClr val="bg1"/>
                    </a:solidFill>
                  </a:defRPr>
                </a:lvl1pPr>
              </a:lstStyle>
              <a:p>
                <a:r>
                  <a:rPr lang="en-US" sz="1200" dirty="0">
                    <a:solidFill>
                      <a:srgbClr val="002060"/>
                    </a:solidFill>
                  </a:rPr>
                  <a:t>CIS: Impact of Cloud and Service Provider Trends in Latin America</a:t>
                </a:r>
              </a:p>
            </p:txBody>
          </p:sp>
          <p:grpSp>
            <p:nvGrpSpPr>
              <p:cNvPr id="84" name="Group 83"/>
              <p:cNvGrpSpPr/>
              <p:nvPr/>
            </p:nvGrpSpPr>
            <p:grpSpPr>
              <a:xfrm>
                <a:off x="2424908" y="2573918"/>
                <a:ext cx="5806267" cy="664051"/>
                <a:chOff x="332581" y="649339"/>
                <a:chExt cx="4866408" cy="664051"/>
              </a:xfrm>
            </p:grpSpPr>
            <p:sp>
              <p:nvSpPr>
                <p:cNvPr id="87" name="TextBox 86"/>
                <p:cNvSpPr txBox="1"/>
                <p:nvPr/>
              </p:nvSpPr>
              <p:spPr>
                <a:xfrm>
                  <a:off x="1430566" y="676527"/>
                  <a:ext cx="907637" cy="442701"/>
                </a:xfrm>
                <a:prstGeom prst="rect">
                  <a:avLst/>
                </a:prstGeom>
                <a:noFill/>
              </p:spPr>
              <p:txBody>
                <a:bodyPr wrap="square" lIns="0" tIns="0" rIns="0" bIns="0" rtlCol="0">
                  <a:spAutoFit/>
                </a:bodyPr>
                <a:lstStyle/>
                <a:p>
                  <a:pPr algn="ctr">
                    <a:spcAft>
                      <a:spcPts val="0"/>
                    </a:spcAft>
                    <a:buClr>
                      <a:schemeClr val="tx2"/>
                    </a:buClr>
                  </a:pPr>
                  <a:r>
                    <a:rPr lang="en-US" sz="900" dirty="0">
                      <a:solidFill>
                        <a:srgbClr val="474747"/>
                      </a:solidFill>
                    </a:rPr>
                    <a:t>Service Provider CAPEX trends in Latin America</a:t>
                  </a:r>
                  <a:endParaRPr lang="en-US" sz="900" b="1" dirty="0">
                    <a:solidFill>
                      <a:srgbClr val="474747"/>
                    </a:solidFill>
                    <a:effectLst>
                      <a:glow rad="63500">
                        <a:schemeClr val="accent6">
                          <a:satMod val="175000"/>
                          <a:alpha val="40000"/>
                        </a:schemeClr>
                      </a:glow>
                    </a:effectLst>
                    <a:latin typeface="Arial Narrow" pitchFamily="34" charset="0"/>
                  </a:endParaRPr>
                </a:p>
              </p:txBody>
            </p:sp>
            <p:sp>
              <p:nvSpPr>
                <p:cNvPr id="88" name="TextBox 87"/>
                <p:cNvSpPr txBox="1"/>
                <p:nvPr/>
              </p:nvSpPr>
              <p:spPr>
                <a:xfrm>
                  <a:off x="2624121" y="667132"/>
                  <a:ext cx="919137" cy="332026"/>
                </a:xfrm>
                <a:prstGeom prst="rect">
                  <a:avLst/>
                </a:prstGeom>
                <a:noFill/>
              </p:spPr>
              <p:txBody>
                <a:bodyPr wrap="square" lIns="0" tIns="0" rIns="0" bIns="0" rtlCol="0">
                  <a:spAutoFit/>
                </a:bodyPr>
                <a:lstStyle/>
                <a:p>
                  <a:pPr algn="ctr">
                    <a:spcAft>
                      <a:spcPts val="0"/>
                    </a:spcAft>
                    <a:buClr>
                      <a:schemeClr val="tx2"/>
                    </a:buClr>
                  </a:pPr>
                  <a:r>
                    <a:rPr lang="en-US" sz="900" dirty="0">
                      <a:solidFill>
                        <a:srgbClr val="474747"/>
                      </a:solidFill>
                    </a:rPr>
                    <a:t>IaaS and PaaS Trends in Latin America</a:t>
                  </a:r>
                  <a:endParaRPr lang="en-US" sz="900" b="1" dirty="0">
                    <a:solidFill>
                      <a:srgbClr val="474747"/>
                    </a:solidFill>
                    <a:effectLst>
                      <a:glow rad="63500">
                        <a:schemeClr val="accent6">
                          <a:satMod val="175000"/>
                          <a:alpha val="40000"/>
                        </a:schemeClr>
                      </a:glow>
                    </a:effectLst>
                    <a:latin typeface="Arial Narrow" pitchFamily="34" charset="0"/>
                  </a:endParaRPr>
                </a:p>
              </p:txBody>
            </p:sp>
            <p:sp>
              <p:nvSpPr>
                <p:cNvPr id="89" name="TextBox 88"/>
                <p:cNvSpPr txBox="1"/>
                <p:nvPr/>
              </p:nvSpPr>
              <p:spPr>
                <a:xfrm>
                  <a:off x="4410723" y="654298"/>
                  <a:ext cx="788266" cy="442702"/>
                </a:xfrm>
                <a:prstGeom prst="rect">
                  <a:avLst/>
                </a:prstGeom>
                <a:noFill/>
              </p:spPr>
              <p:txBody>
                <a:bodyPr wrap="square" lIns="0" tIns="0" rIns="0" bIns="0" rtlCol="0">
                  <a:spAutoFit/>
                </a:bodyPr>
                <a:lstStyle/>
                <a:p>
                  <a:pPr algn="ctr">
                    <a:spcAft>
                      <a:spcPts val="0"/>
                    </a:spcAft>
                    <a:buClr>
                      <a:schemeClr val="tx2"/>
                    </a:buClr>
                  </a:pPr>
                  <a:r>
                    <a:rPr lang="en-US" sz="900" dirty="0">
                      <a:solidFill>
                        <a:srgbClr val="474747"/>
                      </a:solidFill>
                    </a:rPr>
                    <a:t>Software Defined Everything and NFV</a:t>
                  </a:r>
                  <a:endParaRPr lang="en-US" sz="900" b="1" dirty="0">
                    <a:solidFill>
                      <a:srgbClr val="474747"/>
                    </a:solidFill>
                    <a:effectLst>
                      <a:glow rad="63500">
                        <a:schemeClr val="accent6">
                          <a:satMod val="175000"/>
                          <a:alpha val="40000"/>
                        </a:schemeClr>
                      </a:glow>
                    </a:effectLst>
                    <a:latin typeface="Arial Narrow" pitchFamily="34" charset="0"/>
                  </a:endParaRPr>
                </a:p>
              </p:txBody>
            </p:sp>
            <p:sp>
              <p:nvSpPr>
                <p:cNvPr id="90" name="TextBox 89"/>
                <p:cNvSpPr txBox="1"/>
                <p:nvPr/>
              </p:nvSpPr>
              <p:spPr>
                <a:xfrm>
                  <a:off x="332581" y="649339"/>
                  <a:ext cx="976703" cy="664051"/>
                </a:xfrm>
                <a:prstGeom prst="rect">
                  <a:avLst/>
                </a:prstGeom>
                <a:noFill/>
              </p:spPr>
              <p:txBody>
                <a:bodyPr wrap="square" lIns="0" tIns="0" rIns="0" bIns="0" rtlCol="0">
                  <a:spAutoFit/>
                </a:bodyPr>
                <a:lstStyle/>
                <a:p>
                  <a:pPr algn="ctr">
                    <a:spcAft>
                      <a:spcPts val="0"/>
                    </a:spcAft>
                    <a:buClr>
                      <a:schemeClr val="tx2"/>
                    </a:buClr>
                  </a:pPr>
                  <a:r>
                    <a:rPr lang="en-US" sz="900" dirty="0">
                      <a:solidFill>
                        <a:srgbClr val="474747"/>
                      </a:solidFill>
                    </a:rPr>
                    <a:t>Cloud’s Long Tail: </a:t>
                  </a:r>
                  <a:r>
                    <a:rPr lang="en-US" sz="900" dirty="0" err="1">
                      <a:solidFill>
                        <a:srgbClr val="474747"/>
                      </a:solidFill>
                    </a:rPr>
                    <a:t>Telcos</a:t>
                  </a:r>
                  <a:r>
                    <a:rPr lang="en-US" sz="900" dirty="0">
                      <a:solidFill>
                        <a:srgbClr val="474747"/>
                      </a:solidFill>
                    </a:rPr>
                    <a:t>, cloud marketplaces and cloud brokers</a:t>
                  </a:r>
                  <a:endParaRPr lang="en-US" sz="800" dirty="0">
                    <a:solidFill>
                      <a:srgbClr val="474747"/>
                    </a:solidFill>
                  </a:endParaRPr>
                </a:p>
              </p:txBody>
            </p:sp>
          </p:grpSp>
          <p:sp>
            <p:nvSpPr>
              <p:cNvPr id="85" name="TextBox 84"/>
              <p:cNvSpPr txBox="1"/>
              <p:nvPr/>
            </p:nvSpPr>
            <p:spPr>
              <a:xfrm>
                <a:off x="581412" y="2579244"/>
                <a:ext cx="1333900" cy="553376"/>
              </a:xfrm>
              <a:prstGeom prst="rect">
                <a:avLst/>
              </a:prstGeom>
              <a:solidFill>
                <a:schemeClr val="bg1"/>
              </a:solidFill>
            </p:spPr>
            <p:txBody>
              <a:bodyPr wrap="square" lIns="0" tIns="0" rIns="0" bIns="0" rtlCol="0">
                <a:spAutoFit/>
              </a:bodyPr>
              <a:lstStyle/>
              <a:p>
                <a:pPr lvl="0" algn="ctr" defTabSz="457200" fontAlgn="auto">
                  <a:spcBef>
                    <a:spcPts val="0"/>
                  </a:spcBef>
                  <a:spcAft>
                    <a:spcPts val="0"/>
                  </a:spcAft>
                  <a:defRPr/>
                </a:pPr>
                <a:r>
                  <a:rPr lang="en-US" sz="900" dirty="0">
                    <a:solidFill>
                      <a:srgbClr val="474747"/>
                    </a:solidFill>
                  </a:rPr>
                  <a:t>Everything-as-a-service &amp; the impact to vendors, channel partners, customers</a:t>
                </a:r>
                <a:endParaRPr lang="en-US" sz="900" dirty="0">
                  <a:solidFill>
                    <a:srgbClr val="474747"/>
                  </a:solidFill>
                  <a:latin typeface="Arial Narrow" pitchFamily="34" charset="0"/>
                </a:endParaRPr>
              </a:p>
            </p:txBody>
          </p:sp>
          <p:graphicFrame>
            <p:nvGraphicFramePr>
              <p:cNvPr id="86" name="Diagram 85"/>
              <p:cNvGraphicFramePr/>
              <p:nvPr>
                <p:extLst/>
              </p:nvPr>
            </p:nvGraphicFramePr>
            <p:xfrm>
              <a:off x="35498" y="351520"/>
              <a:ext cx="8782088" cy="23682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sp>
          <p:nvSpPr>
            <p:cNvPr id="43" name="TextBox 42"/>
            <p:cNvSpPr txBox="1"/>
            <p:nvPr/>
          </p:nvSpPr>
          <p:spPr>
            <a:xfrm>
              <a:off x="5040421" y="5715716"/>
              <a:ext cx="6772322" cy="276443"/>
            </a:xfrm>
            <a:prstGeom prst="rect">
              <a:avLst/>
            </a:prstGeom>
            <a:solidFill>
              <a:schemeClr val="bg2">
                <a:lumMod val="20000"/>
                <a:lumOff val="80000"/>
              </a:schemeClr>
            </a:solidFill>
          </p:spPr>
          <p:txBody>
            <a:bodyPr wrap="square" lIns="91440" rtlCol="0" anchor="ctr">
              <a:spAutoFit/>
            </a:bodyPr>
            <a:lstStyle>
              <a:defPPr>
                <a:defRPr lang="en-US"/>
              </a:defPPr>
              <a:lvl1pPr algn="ctr">
                <a:spcAft>
                  <a:spcPts val="600"/>
                </a:spcAft>
                <a:buClr>
                  <a:schemeClr val="tx2"/>
                </a:buClr>
                <a:defRPr sz="1100" b="1">
                  <a:solidFill>
                    <a:schemeClr val="bg1"/>
                  </a:solidFill>
                </a:defRPr>
              </a:lvl1pPr>
            </a:lstStyle>
            <a:p>
              <a:r>
                <a:rPr lang="en-US" sz="1200" dirty="0">
                  <a:solidFill>
                    <a:srgbClr val="002060"/>
                  </a:solidFill>
                </a:rPr>
                <a:t>Contract Database: </a:t>
              </a:r>
              <a:r>
                <a:rPr lang="en-US" sz="1200" dirty="0" err="1">
                  <a:solidFill>
                    <a:srgbClr val="002060"/>
                  </a:solidFill>
                </a:rPr>
                <a:t>BuyerPulse</a:t>
              </a:r>
              <a:r>
                <a:rPr lang="en-US" sz="1200" dirty="0">
                  <a:solidFill>
                    <a:srgbClr val="002060"/>
                  </a:solidFill>
                </a:rPr>
                <a:t> Database</a:t>
              </a:r>
            </a:p>
          </p:txBody>
        </p:sp>
        <p:sp>
          <p:nvSpPr>
            <p:cNvPr id="44" name="TextBox 43"/>
            <p:cNvSpPr txBox="1"/>
            <p:nvPr/>
          </p:nvSpPr>
          <p:spPr>
            <a:xfrm>
              <a:off x="5191848" y="6091328"/>
              <a:ext cx="6787681" cy="153888"/>
            </a:xfrm>
            <a:prstGeom prst="rect">
              <a:avLst/>
            </a:prstGeom>
            <a:noFill/>
          </p:spPr>
          <p:txBody>
            <a:bodyPr wrap="square" lIns="0" tIns="0" rIns="0" bIns="0" rtlCol="0">
              <a:spAutoFit/>
            </a:bodyPr>
            <a:lstStyle/>
            <a:p>
              <a:pPr algn="ctr">
                <a:spcAft>
                  <a:spcPts val="0"/>
                </a:spcAft>
                <a:buClr>
                  <a:schemeClr val="tx2"/>
                </a:buClr>
              </a:pPr>
              <a:r>
                <a:rPr lang="en-US" sz="1000" dirty="0">
                  <a:solidFill>
                    <a:srgbClr val="474747"/>
                  </a:solidFill>
                </a:rPr>
                <a:t>Annual subscription or data cut - Tool updated in real time with the most recent findings for each country. </a:t>
              </a:r>
            </a:p>
          </p:txBody>
        </p:sp>
      </p:grpSp>
      <p:sp>
        <p:nvSpPr>
          <p:cNvPr id="36" name="Rectangle 35"/>
          <p:cNvSpPr/>
          <p:nvPr/>
        </p:nvSpPr>
        <p:spPr>
          <a:xfrm>
            <a:off x="7938655" y="168927"/>
            <a:ext cx="4087102" cy="1295802"/>
          </a:xfrm>
          <a:prstGeom prst="rect">
            <a:avLst/>
          </a:prstGeom>
          <a:solidFill>
            <a:srgbClr val="36AEC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600"/>
              </a:spcAft>
              <a:buClr>
                <a:schemeClr val="tx2"/>
              </a:buClr>
            </a:pPr>
            <a:r>
              <a:rPr lang="en-US" sz="1200" dirty="0">
                <a:solidFill>
                  <a:schemeClr val="bg1"/>
                </a:solidFill>
              </a:rPr>
              <a:t>Continuous flow of data/information with the latest trends shaping the marketplace, the needs of IT decision makers, access to a comprehensive tool with services deals for lead generation and targeting opportunities across the region to better flourish in fast growing areas.</a:t>
            </a:r>
          </a:p>
        </p:txBody>
      </p:sp>
      <p:pic>
        <p:nvPicPr>
          <p:cNvPr id="40" name="Picture 39">
            <a:extLst>
              <a:ext uri="{FF2B5EF4-FFF2-40B4-BE49-F238E27FC236}">
                <a16:creationId xmlns:a16="http://schemas.microsoft.com/office/drawing/2014/main" id="{EA1016E9-52C5-436A-B18C-4A09C55198BC}"/>
              </a:ext>
            </a:extLst>
          </p:cNvPr>
          <p:cNvPicPr>
            <a:picLocks noChangeAspect="1"/>
          </p:cNvPicPr>
          <p:nvPr/>
        </p:nvPicPr>
        <p:blipFill>
          <a:blip r:embed="rId9"/>
          <a:stretch>
            <a:fillRect/>
          </a:stretch>
        </p:blipFill>
        <p:spPr>
          <a:xfrm>
            <a:off x="1974236" y="853317"/>
            <a:ext cx="1838325" cy="704850"/>
          </a:xfrm>
          <a:prstGeom prst="rect">
            <a:avLst/>
          </a:prstGeom>
        </p:spPr>
      </p:pic>
    </p:spTree>
    <p:extLst>
      <p:ext uri="{BB962C8B-B14F-4D97-AF65-F5344CB8AC3E}">
        <p14:creationId xmlns:p14="http://schemas.microsoft.com/office/powerpoint/2010/main" val="24499694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44"/>
          <p:cNvSpPr/>
          <p:nvPr/>
        </p:nvSpPr>
        <p:spPr>
          <a:xfrm>
            <a:off x="4498966" y="5979404"/>
            <a:ext cx="7682964" cy="86474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dirty="0"/>
          </a:p>
        </p:txBody>
      </p:sp>
      <p:pic>
        <p:nvPicPr>
          <p:cNvPr id="5" name="Picture 4">
            <a:extLst>
              <a:ext uri="{FF2B5EF4-FFF2-40B4-BE49-F238E27FC236}">
                <a16:creationId xmlns:a16="http://schemas.microsoft.com/office/drawing/2014/main" id="{E0115418-FBE5-4171-84AA-9CEF2EAC07C2}"/>
              </a:ext>
            </a:extLst>
          </p:cNvPr>
          <p:cNvPicPr>
            <a:picLocks noChangeAspect="1"/>
          </p:cNvPicPr>
          <p:nvPr/>
        </p:nvPicPr>
        <p:blipFill>
          <a:blip r:embed="rId2"/>
          <a:stretch>
            <a:fillRect/>
          </a:stretch>
        </p:blipFill>
        <p:spPr>
          <a:xfrm>
            <a:off x="4251955" y="1750600"/>
            <a:ext cx="7124700" cy="5093545"/>
          </a:xfrm>
          <a:prstGeom prst="rect">
            <a:avLst/>
          </a:prstGeom>
        </p:spPr>
      </p:pic>
      <p:pic>
        <p:nvPicPr>
          <p:cNvPr id="3" name="Picture 2">
            <a:extLst>
              <a:ext uri="{FF2B5EF4-FFF2-40B4-BE49-F238E27FC236}">
                <a16:creationId xmlns:a16="http://schemas.microsoft.com/office/drawing/2014/main" id="{4762923B-8E90-4DBF-B236-E9A196B8CB93}"/>
              </a:ext>
            </a:extLst>
          </p:cNvPr>
          <p:cNvPicPr>
            <a:picLocks noChangeAspect="1"/>
          </p:cNvPicPr>
          <p:nvPr/>
        </p:nvPicPr>
        <p:blipFill>
          <a:blip r:embed="rId3"/>
          <a:stretch>
            <a:fillRect/>
          </a:stretch>
        </p:blipFill>
        <p:spPr>
          <a:xfrm>
            <a:off x="1380890" y="975535"/>
            <a:ext cx="2990476" cy="733333"/>
          </a:xfrm>
          <a:prstGeom prst="rect">
            <a:avLst/>
          </a:prstGeom>
        </p:spPr>
      </p:pic>
      <p:sp>
        <p:nvSpPr>
          <p:cNvPr id="4" name="Title 2"/>
          <p:cNvSpPr>
            <a:spLocks noGrp="1"/>
          </p:cNvSpPr>
          <p:nvPr>
            <p:ph type="title"/>
          </p:nvPr>
        </p:nvSpPr>
        <p:spPr>
          <a:xfrm>
            <a:off x="1019284" y="30769"/>
            <a:ext cx="10820400" cy="944562"/>
          </a:xfrm>
        </p:spPr>
        <p:txBody>
          <a:bodyPr>
            <a:noAutofit/>
          </a:bodyPr>
          <a:lstStyle/>
          <a:p>
            <a:r>
              <a:rPr lang="en-US" sz="3000" b="1" dirty="0">
                <a:solidFill>
                  <a:srgbClr val="95A43F"/>
                </a:solidFill>
              </a:rPr>
              <a:t>IDC Custom Solutions:</a:t>
            </a:r>
            <a:br>
              <a:rPr lang="en-US" sz="3000" dirty="0">
                <a:solidFill>
                  <a:srgbClr val="95A43F"/>
                </a:solidFill>
              </a:rPr>
            </a:br>
            <a:r>
              <a:rPr lang="en-US" sz="3000" dirty="0">
                <a:solidFill>
                  <a:srgbClr val="95A43F"/>
                </a:solidFill>
              </a:rPr>
              <a:t>Integrated Marketing Programs (IMP)</a:t>
            </a:r>
          </a:p>
        </p:txBody>
      </p:sp>
      <p:grpSp>
        <p:nvGrpSpPr>
          <p:cNvPr id="6" name="Group 5"/>
          <p:cNvGrpSpPr/>
          <p:nvPr/>
        </p:nvGrpSpPr>
        <p:grpSpPr>
          <a:xfrm>
            <a:off x="0" y="216764"/>
            <a:ext cx="12192000" cy="1492742"/>
            <a:chOff x="5947" y="460633"/>
            <a:chExt cx="12192000" cy="1492742"/>
          </a:xfrm>
        </p:grpSpPr>
        <p:cxnSp>
          <p:nvCxnSpPr>
            <p:cNvPr id="7" name="Straight Connector 6"/>
            <p:cNvCxnSpPr/>
            <p:nvPr/>
          </p:nvCxnSpPr>
          <p:spPr>
            <a:xfrm flipV="1">
              <a:off x="5947" y="1911172"/>
              <a:ext cx="12192000" cy="42203"/>
            </a:xfrm>
            <a:prstGeom prst="line">
              <a:avLst/>
            </a:prstGeom>
            <a:ln>
              <a:solidFill>
                <a:srgbClr val="95A43F"/>
              </a:solidFill>
            </a:ln>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p:nvPicPr>
          <p:blipFill>
            <a:blip r:embed="rId4"/>
            <a:stretch>
              <a:fillRect/>
            </a:stretch>
          </p:blipFill>
          <p:spPr>
            <a:xfrm>
              <a:off x="415631" y="460633"/>
              <a:ext cx="609600" cy="628650"/>
            </a:xfrm>
            <a:prstGeom prst="rect">
              <a:avLst/>
            </a:prstGeom>
          </p:spPr>
        </p:pic>
      </p:grpSp>
      <p:sp>
        <p:nvSpPr>
          <p:cNvPr id="12" name="TextBox 11"/>
          <p:cNvSpPr txBox="1"/>
          <p:nvPr/>
        </p:nvSpPr>
        <p:spPr>
          <a:xfrm>
            <a:off x="473880" y="2217715"/>
            <a:ext cx="3821029" cy="2785378"/>
          </a:xfrm>
          <a:prstGeom prst="rect">
            <a:avLst/>
          </a:prstGeom>
          <a:noFill/>
        </p:spPr>
        <p:txBody>
          <a:bodyPr wrap="square" lIns="91440" rtlCol="0">
            <a:spAutoFit/>
          </a:bodyPr>
          <a:lstStyle/>
          <a:p>
            <a:pPr algn="ctr">
              <a:spcAft>
                <a:spcPts val="600"/>
              </a:spcAft>
              <a:buClr>
                <a:schemeClr val="tx2"/>
              </a:buClr>
            </a:pPr>
            <a:r>
              <a:rPr lang="es-MX" sz="2000" b="1" dirty="0">
                <a:solidFill>
                  <a:srgbClr val="95A43F"/>
                </a:solidFill>
                <a:latin typeface="Open Sans" panose="020B0606030504020204" pitchFamily="34" charset="0"/>
                <a:ea typeface="Open Sans" panose="020B0606030504020204" pitchFamily="34" charset="0"/>
                <a:cs typeface="Open Sans" panose="020B0606030504020204" pitchFamily="34" charset="0"/>
              </a:rPr>
              <a:t>       I </a:t>
            </a:r>
            <a:r>
              <a:rPr lang="es-MX" sz="2000" b="1" dirty="0" err="1">
                <a:solidFill>
                  <a:srgbClr val="95A43F"/>
                </a:solidFill>
                <a:latin typeface="Open Sans" panose="020B0606030504020204" pitchFamily="34" charset="0"/>
                <a:ea typeface="Open Sans" panose="020B0606030504020204" pitchFamily="34" charset="0"/>
                <a:cs typeface="Open Sans" panose="020B0606030504020204" pitchFamily="34" charset="0"/>
              </a:rPr>
              <a:t>need</a:t>
            </a:r>
            <a:r>
              <a:rPr lang="es-MX" sz="2000" b="1" dirty="0">
                <a:solidFill>
                  <a:srgbClr val="95A43F"/>
                </a:solidFill>
                <a:latin typeface="Open Sans" panose="020B0606030504020204" pitchFamily="34" charset="0"/>
                <a:ea typeface="Open Sans" panose="020B0606030504020204" pitchFamily="34" charset="0"/>
                <a:cs typeface="Open Sans" panose="020B0606030504020204" pitchFamily="34" charset="0"/>
              </a:rPr>
              <a:t> to:</a:t>
            </a:r>
          </a:p>
          <a:p>
            <a:pPr algn="ctr">
              <a:spcAft>
                <a:spcPts val="600"/>
              </a:spcAft>
              <a:buClr>
                <a:schemeClr val="tx2"/>
              </a:buClr>
            </a:pPr>
            <a:endParaRPr lang="es-MX" sz="1200" dirty="0"/>
          </a:p>
          <a:p>
            <a:pPr marL="342900" indent="-342900">
              <a:spcAft>
                <a:spcPts val="600"/>
              </a:spcAft>
              <a:buClr>
                <a:srgbClr val="95A43F"/>
              </a:buClr>
              <a:buFont typeface="Arial" panose="020B0604020202020204" pitchFamily="34" charset="0"/>
              <a:buChar char="•"/>
            </a:pPr>
            <a:r>
              <a:rPr lang="en-US" sz="1200" dirty="0"/>
              <a:t>Develop relevant, impactful marketing messages and campaigns to engage my audience</a:t>
            </a:r>
          </a:p>
          <a:p>
            <a:pPr marL="342900" indent="-342900">
              <a:spcAft>
                <a:spcPts val="600"/>
              </a:spcAft>
              <a:buClr>
                <a:srgbClr val="95A43F"/>
              </a:buClr>
              <a:buFont typeface="Arial" panose="020B0604020202020204" pitchFamily="34" charset="0"/>
              <a:buChar char="•"/>
            </a:pPr>
            <a:r>
              <a:rPr lang="en-US" sz="1200" dirty="0"/>
              <a:t>Support sales throughout the customer buying cycle</a:t>
            </a:r>
          </a:p>
          <a:p>
            <a:pPr marL="342900" indent="-342900">
              <a:spcAft>
                <a:spcPts val="600"/>
              </a:spcAft>
              <a:buClr>
                <a:srgbClr val="95A43F"/>
              </a:buClr>
              <a:buFont typeface="Arial" panose="020B0604020202020204" pitchFamily="34" charset="0"/>
              <a:buChar char="•"/>
            </a:pPr>
            <a:r>
              <a:rPr lang="en-US" sz="1200" dirty="0"/>
              <a:t>Grow the business via insights into brand, product, and customers. </a:t>
            </a:r>
          </a:p>
          <a:p>
            <a:pPr marL="342900" indent="-342900">
              <a:spcAft>
                <a:spcPts val="600"/>
              </a:spcAft>
              <a:buClr>
                <a:srgbClr val="95A43F"/>
              </a:buClr>
              <a:buFont typeface="Arial" panose="020B0604020202020204" pitchFamily="34" charset="0"/>
              <a:buChar char="•"/>
            </a:pPr>
            <a:r>
              <a:rPr lang="en-US" sz="1200" dirty="0"/>
              <a:t>Effectively launch new products / campaigns</a:t>
            </a:r>
          </a:p>
          <a:p>
            <a:pPr marL="342900" indent="-342900">
              <a:spcAft>
                <a:spcPts val="600"/>
              </a:spcAft>
              <a:buClr>
                <a:srgbClr val="95A43F"/>
              </a:buClr>
              <a:buFont typeface="Arial" panose="020B0604020202020204" pitchFamily="34" charset="0"/>
              <a:buChar char="•"/>
            </a:pPr>
            <a:r>
              <a:rPr lang="en-US" sz="1200" dirty="0"/>
              <a:t>Identify potential business opportunities</a:t>
            </a:r>
          </a:p>
          <a:p>
            <a:pPr marL="342900" indent="-342900">
              <a:spcAft>
                <a:spcPts val="600"/>
              </a:spcAft>
              <a:buClr>
                <a:srgbClr val="95A43F"/>
              </a:buClr>
              <a:buFont typeface="Arial" panose="020B0604020202020204" pitchFamily="34" charset="0"/>
              <a:buChar char="•"/>
            </a:pPr>
            <a:r>
              <a:rPr lang="en-US" sz="1200" dirty="0"/>
              <a:t>Shorten the sales cycle</a:t>
            </a:r>
          </a:p>
        </p:txBody>
      </p:sp>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76219" y="2183420"/>
            <a:ext cx="564138" cy="445100"/>
          </a:xfrm>
          <a:prstGeom prst="rect">
            <a:avLst/>
          </a:prstGeom>
        </p:spPr>
      </p:pic>
      <p:sp>
        <p:nvSpPr>
          <p:cNvPr id="21" name="TextBox 20"/>
          <p:cNvSpPr txBox="1"/>
          <p:nvPr/>
        </p:nvSpPr>
        <p:spPr>
          <a:xfrm>
            <a:off x="4972087" y="3076504"/>
            <a:ext cx="6055317" cy="646331"/>
          </a:xfrm>
          <a:prstGeom prst="rect">
            <a:avLst/>
          </a:prstGeom>
          <a:noFill/>
        </p:spPr>
        <p:txBody>
          <a:bodyPr wrap="square" lIns="91440" rtlCol="0">
            <a:spAutoFit/>
          </a:bodyPr>
          <a:lstStyle/>
          <a:p>
            <a:pPr algn="just">
              <a:spcBef>
                <a:spcPts val="0"/>
              </a:spcBef>
              <a:buClr>
                <a:schemeClr val="tx2"/>
              </a:buClr>
            </a:pPr>
            <a:r>
              <a:rPr lang="en-US" sz="1200" dirty="0">
                <a:solidFill>
                  <a:srgbClr val="474747"/>
                </a:solidFill>
                <a:latin typeface="+mj-lt"/>
              </a:rPr>
              <a:t>Create powerful online lead-generation tools and financial justifications for IT solution purchases. Engage with prospects and improve the sales team’s speech, quickening conversion rates, and increasing revenue.</a:t>
            </a:r>
          </a:p>
        </p:txBody>
      </p:sp>
      <p:sp>
        <p:nvSpPr>
          <p:cNvPr id="22" name="TextBox 21"/>
          <p:cNvSpPr txBox="1"/>
          <p:nvPr/>
        </p:nvSpPr>
        <p:spPr>
          <a:xfrm>
            <a:off x="4972089" y="2855139"/>
            <a:ext cx="2073063" cy="276999"/>
          </a:xfrm>
          <a:prstGeom prst="rect">
            <a:avLst/>
          </a:prstGeom>
          <a:noFill/>
        </p:spPr>
        <p:txBody>
          <a:bodyPr wrap="square" lIns="91440" rtlCol="0">
            <a:spAutoFit/>
          </a:bodyPr>
          <a:lstStyle>
            <a:defPPr>
              <a:defRPr lang="en-US"/>
            </a:defPPr>
            <a:lvl1pPr marL="274320" marR="0" lvl="0" indent="-274320" defTabSz="914400" fontAlgn="auto">
              <a:lnSpc>
                <a:spcPct val="100000"/>
              </a:lnSpc>
              <a:spcBef>
                <a:spcPts val="0"/>
              </a:spcBef>
              <a:spcAft>
                <a:spcPts val="600"/>
              </a:spcAft>
              <a:buClr>
                <a:schemeClr val="tx2"/>
              </a:buClr>
              <a:buSzTx/>
              <a:buFont typeface="Wingdings" pitchFamily="2" charset="2"/>
              <a:buNone/>
              <a:tabLst/>
              <a:defRPr sz="1200" b="1">
                <a:solidFill>
                  <a:srgbClr val="95A43F"/>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Business Value Tools</a:t>
            </a:r>
          </a:p>
        </p:txBody>
      </p:sp>
      <p:sp>
        <p:nvSpPr>
          <p:cNvPr id="28" name="TextBox 27"/>
          <p:cNvSpPr txBox="1"/>
          <p:nvPr/>
        </p:nvSpPr>
        <p:spPr>
          <a:xfrm>
            <a:off x="4972089" y="5243221"/>
            <a:ext cx="5917583" cy="461665"/>
          </a:xfrm>
          <a:prstGeom prst="rect">
            <a:avLst/>
          </a:prstGeom>
          <a:noFill/>
        </p:spPr>
        <p:txBody>
          <a:bodyPr wrap="square" lIns="91440" rtlCol="0">
            <a:spAutoFit/>
          </a:bodyPr>
          <a:lstStyle>
            <a:defPPr>
              <a:defRPr lang="en-US"/>
            </a:defPPr>
            <a:lvl1pPr algn="just">
              <a:spcBef>
                <a:spcPts val="0"/>
              </a:spcBef>
              <a:spcAft>
                <a:spcPts val="300"/>
              </a:spcAft>
              <a:buClr>
                <a:schemeClr val="tx2"/>
              </a:buClr>
              <a:defRPr sz="1050">
                <a:solidFill>
                  <a:schemeClr val="bg1">
                    <a:lumMod val="50000"/>
                  </a:schemeClr>
                </a:solidFill>
                <a:latin typeface="Arial Narrow" panose="020B0606020202030204" pitchFamily="34" charset="0"/>
              </a:defRPr>
            </a:lvl1pPr>
          </a:lstStyle>
          <a:p>
            <a:pPr>
              <a:spcAft>
                <a:spcPts val="0"/>
              </a:spcAft>
            </a:pPr>
            <a:r>
              <a:rPr lang="en-US" sz="1200" dirty="0">
                <a:solidFill>
                  <a:srgbClr val="474747"/>
                </a:solidFill>
                <a:latin typeface="+mj-lt"/>
              </a:rPr>
              <a:t>Strengthen your event and reinforce your recruiting activities before your event, and help your sales team open doors with potential clients.</a:t>
            </a:r>
          </a:p>
        </p:txBody>
      </p:sp>
      <p:sp>
        <p:nvSpPr>
          <p:cNvPr id="29" name="TextBox 28"/>
          <p:cNvSpPr txBox="1"/>
          <p:nvPr/>
        </p:nvSpPr>
        <p:spPr>
          <a:xfrm>
            <a:off x="4978842" y="3912834"/>
            <a:ext cx="1445152" cy="276999"/>
          </a:xfrm>
          <a:prstGeom prst="rect">
            <a:avLst/>
          </a:prstGeom>
          <a:noFill/>
        </p:spPr>
        <p:txBody>
          <a:bodyPr wrap="square" lIns="91440" rtlCol="0">
            <a:spAutoFit/>
          </a:bodyPr>
          <a:lstStyle>
            <a:defPPr>
              <a:defRPr lang="en-US"/>
            </a:defPPr>
            <a:lvl1pPr marL="274320" marR="0" lvl="0" indent="-274320" defTabSz="914400" fontAlgn="auto">
              <a:lnSpc>
                <a:spcPct val="100000"/>
              </a:lnSpc>
              <a:spcBef>
                <a:spcPts val="0"/>
              </a:spcBef>
              <a:spcAft>
                <a:spcPts val="600"/>
              </a:spcAft>
              <a:buClr>
                <a:schemeClr val="tx2"/>
              </a:buClr>
              <a:buSzTx/>
              <a:buFont typeface="Wingdings" pitchFamily="2" charset="2"/>
              <a:buNone/>
              <a:tabLst/>
              <a:defRPr sz="1200" b="1">
                <a:solidFill>
                  <a:srgbClr val="95A43F"/>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Sales Advisory</a:t>
            </a:r>
          </a:p>
        </p:txBody>
      </p:sp>
      <p:sp>
        <p:nvSpPr>
          <p:cNvPr id="30" name="TextBox 29"/>
          <p:cNvSpPr txBox="1"/>
          <p:nvPr/>
        </p:nvSpPr>
        <p:spPr>
          <a:xfrm>
            <a:off x="4946781" y="4112159"/>
            <a:ext cx="6080623" cy="646331"/>
          </a:xfrm>
          <a:prstGeom prst="rect">
            <a:avLst/>
          </a:prstGeom>
          <a:noFill/>
        </p:spPr>
        <p:txBody>
          <a:bodyPr wrap="square" lIns="91440" rtlCol="0">
            <a:spAutoFit/>
          </a:bodyPr>
          <a:lstStyle/>
          <a:p>
            <a:pPr algn="just">
              <a:spcBef>
                <a:spcPts val="0"/>
              </a:spcBef>
              <a:buClr>
                <a:schemeClr val="tx2"/>
              </a:buClr>
            </a:pPr>
            <a:r>
              <a:rPr lang="en-US" sz="1200" dirty="0">
                <a:solidFill>
                  <a:srgbClr val="474747"/>
                </a:solidFill>
                <a:latin typeface="+mj-lt"/>
              </a:rPr>
              <a:t>IDC combines its in-depth knowledge of how ICT products/services are both sold and bought in the region; </a:t>
            </a:r>
            <a:r>
              <a:rPr lang="en-US" sz="1200" dirty="0">
                <a:solidFill>
                  <a:srgbClr val="474747"/>
                </a:solidFill>
              </a:rPr>
              <a:t>the unique understanding of ICT investments and top companies’ needs </a:t>
            </a:r>
            <a:r>
              <a:rPr lang="en-US" sz="1200" dirty="0">
                <a:solidFill>
                  <a:srgbClr val="474747"/>
                </a:solidFill>
                <a:latin typeface="+mj-lt"/>
              </a:rPr>
              <a:t>to empower your sales teams.</a:t>
            </a:r>
          </a:p>
        </p:txBody>
      </p:sp>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329048" y="1782672"/>
            <a:ext cx="940129" cy="811681"/>
          </a:xfrm>
          <a:prstGeom prst="rect">
            <a:avLst/>
          </a:prstGeom>
        </p:spPr>
      </p:pic>
      <p:pic>
        <p:nvPicPr>
          <p:cNvPr id="19" name="Picture 1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406223" y="4857885"/>
            <a:ext cx="817147" cy="901868"/>
          </a:xfrm>
          <a:prstGeom prst="rect">
            <a:avLst/>
          </a:prstGeom>
        </p:spPr>
      </p:pic>
      <p:pic>
        <p:nvPicPr>
          <p:cNvPr id="24" name="Picture 2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352381" y="2864697"/>
            <a:ext cx="961992" cy="803013"/>
          </a:xfrm>
          <a:prstGeom prst="rect">
            <a:avLst/>
          </a:prstGeom>
        </p:spPr>
      </p:pic>
      <p:pic>
        <p:nvPicPr>
          <p:cNvPr id="36" name="Picture 3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407350" y="3952836"/>
            <a:ext cx="877272" cy="778886"/>
          </a:xfrm>
          <a:prstGeom prst="rect">
            <a:avLst/>
          </a:prstGeom>
        </p:spPr>
      </p:pic>
      <p:sp>
        <p:nvSpPr>
          <p:cNvPr id="46" name="Rectangle 45"/>
          <p:cNvSpPr/>
          <p:nvPr/>
        </p:nvSpPr>
        <p:spPr>
          <a:xfrm>
            <a:off x="7932708" y="166260"/>
            <a:ext cx="4088911" cy="1291617"/>
          </a:xfrm>
          <a:prstGeom prst="rect">
            <a:avLst/>
          </a:prstGeom>
          <a:solidFill>
            <a:srgbClr val="ABBB4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Developing and delivering programs designed around your specific business goals  using a foundation of research, insights across technologies, geographies and industries that span strategy, sales and marketing, and business measurement and management.</a:t>
            </a:r>
          </a:p>
        </p:txBody>
      </p:sp>
      <p:sp>
        <p:nvSpPr>
          <p:cNvPr id="31" name="TextBox 30"/>
          <p:cNvSpPr txBox="1"/>
          <p:nvPr/>
        </p:nvSpPr>
        <p:spPr>
          <a:xfrm>
            <a:off x="4975081" y="5908934"/>
            <a:ext cx="2073063" cy="276999"/>
          </a:xfrm>
          <a:prstGeom prst="rect">
            <a:avLst/>
          </a:prstGeom>
          <a:noFill/>
        </p:spPr>
        <p:txBody>
          <a:bodyPr wrap="square" lIns="91440" rtlCol="0">
            <a:spAutoFit/>
          </a:bodyPr>
          <a:lstStyle>
            <a:defPPr>
              <a:defRPr lang="en-US"/>
            </a:defPPr>
            <a:lvl1pPr marL="274320" marR="0" lvl="0" indent="-274320" defTabSz="914400" fontAlgn="auto">
              <a:lnSpc>
                <a:spcPct val="100000"/>
              </a:lnSpc>
              <a:spcBef>
                <a:spcPts val="0"/>
              </a:spcBef>
              <a:spcAft>
                <a:spcPts val="600"/>
              </a:spcAft>
              <a:buClr>
                <a:schemeClr val="tx2"/>
              </a:buClr>
              <a:buSzTx/>
              <a:buFont typeface="Wingdings" pitchFamily="2" charset="2"/>
              <a:buNone/>
              <a:tabLst/>
              <a:defRPr sz="1200" b="1">
                <a:solidFill>
                  <a:srgbClr val="95A43F"/>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Account Prospecting</a:t>
            </a:r>
          </a:p>
        </p:txBody>
      </p:sp>
      <p:sp>
        <p:nvSpPr>
          <p:cNvPr id="32" name="TextBox 31"/>
          <p:cNvSpPr txBox="1"/>
          <p:nvPr/>
        </p:nvSpPr>
        <p:spPr>
          <a:xfrm>
            <a:off x="4942265" y="6088948"/>
            <a:ext cx="5947407" cy="646331"/>
          </a:xfrm>
          <a:prstGeom prst="rect">
            <a:avLst/>
          </a:prstGeom>
          <a:noFill/>
        </p:spPr>
        <p:txBody>
          <a:bodyPr wrap="square" lIns="91440" rtlCol="0">
            <a:spAutoFit/>
          </a:bodyPr>
          <a:lstStyle>
            <a:defPPr>
              <a:defRPr lang="en-US"/>
            </a:defPPr>
            <a:lvl1pPr algn="just">
              <a:spcBef>
                <a:spcPts val="0"/>
              </a:spcBef>
              <a:buClr>
                <a:schemeClr val="tx2"/>
              </a:buClr>
              <a:defRPr sz="1200">
                <a:solidFill>
                  <a:srgbClr val="474747"/>
                </a:solidFill>
                <a:latin typeface="Open Sans (Body)"/>
              </a:defRPr>
            </a:lvl1pPr>
          </a:lstStyle>
          <a:p>
            <a:r>
              <a:rPr lang="en-US" dirty="0"/>
              <a:t>Use of IDC’s studies and analyst Insight to discover clusters of companies that represent the best opportunity for you. Contact info of selected profiles in the companies is obtained by IDC’s Call Center.</a:t>
            </a:r>
            <a:endParaRPr lang="es-MX" dirty="0"/>
          </a:p>
        </p:txBody>
      </p:sp>
      <p:grpSp>
        <p:nvGrpSpPr>
          <p:cNvPr id="2" name="Group 1"/>
          <p:cNvGrpSpPr/>
          <p:nvPr/>
        </p:nvGrpSpPr>
        <p:grpSpPr>
          <a:xfrm>
            <a:off x="11410667" y="6024996"/>
            <a:ext cx="790575" cy="819150"/>
            <a:chOff x="11326146" y="6013265"/>
            <a:chExt cx="790575" cy="819150"/>
          </a:xfrm>
        </p:grpSpPr>
        <p:pic>
          <p:nvPicPr>
            <p:cNvPr id="35" name="Picture 34"/>
            <p:cNvPicPr>
              <a:picLocks noChangeAspect="1"/>
            </p:cNvPicPr>
            <p:nvPr/>
          </p:nvPicPr>
          <p:blipFill>
            <a:blip r:embed="rId10"/>
            <a:stretch>
              <a:fillRect/>
            </a:stretch>
          </p:blipFill>
          <p:spPr>
            <a:xfrm>
              <a:off x="11326146" y="6013265"/>
              <a:ext cx="790575" cy="819150"/>
            </a:xfrm>
            <a:prstGeom prst="rect">
              <a:avLst/>
            </a:prstGeom>
          </p:spPr>
        </p:pic>
        <p:pic>
          <p:nvPicPr>
            <p:cNvPr id="37" name="Group 1" descr="image006"/>
            <p:cNvPicPr>
              <a:picLocks noChangeAspect="1" noChangeArrowheads="1"/>
            </p:cNvPicPr>
            <p:nvPr/>
          </p:nvPicPr>
          <p:blipFill rotWithShape="1">
            <a:blip r:embed="rId11">
              <a:extLst>
                <a:ext uri="{28A0092B-C50C-407E-A947-70E740481C1C}">
                  <a14:useLocalDpi xmlns:a14="http://schemas.microsoft.com/office/drawing/2010/main" val="0"/>
                </a:ext>
              </a:extLst>
            </a:blip>
            <a:srcRect r="52078" b="-9789"/>
            <a:stretch/>
          </p:blipFill>
          <p:spPr bwMode="auto">
            <a:xfrm>
              <a:off x="11554938" y="6305163"/>
              <a:ext cx="278439" cy="292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8" name="TextBox 37">
            <a:extLst>
              <a:ext uri="{FF2B5EF4-FFF2-40B4-BE49-F238E27FC236}">
                <a16:creationId xmlns:a16="http://schemas.microsoft.com/office/drawing/2014/main" id="{2F5E2372-2123-41E5-AA96-3037CC132208}"/>
              </a:ext>
            </a:extLst>
          </p:cNvPr>
          <p:cNvSpPr txBox="1"/>
          <p:nvPr/>
        </p:nvSpPr>
        <p:spPr>
          <a:xfrm>
            <a:off x="4970051" y="4936804"/>
            <a:ext cx="4366309" cy="276999"/>
          </a:xfrm>
          <a:prstGeom prst="rect">
            <a:avLst/>
          </a:prstGeom>
          <a:noFill/>
        </p:spPr>
        <p:txBody>
          <a:bodyPr wrap="square" lIns="91440" rtlCol="0">
            <a:spAutoFit/>
          </a:bodyPr>
          <a:lstStyle>
            <a:defPPr>
              <a:defRPr lang="en-US"/>
            </a:defPPr>
            <a:lvl1pPr marL="274320" marR="0" lvl="0" indent="-274320" defTabSz="914400" fontAlgn="auto">
              <a:lnSpc>
                <a:spcPct val="100000"/>
              </a:lnSpc>
              <a:spcBef>
                <a:spcPts val="0"/>
              </a:spcBef>
              <a:spcAft>
                <a:spcPts val="600"/>
              </a:spcAft>
              <a:buClr>
                <a:schemeClr val="tx2"/>
              </a:buClr>
              <a:buSzTx/>
              <a:buFont typeface="Wingdings" pitchFamily="2" charset="2"/>
              <a:buNone/>
              <a:tabLst/>
              <a:defRPr sz="1200" b="1">
                <a:solidFill>
                  <a:srgbClr val="95A43F"/>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Audience Development and Vendor Events Support</a:t>
            </a:r>
          </a:p>
        </p:txBody>
      </p:sp>
      <p:sp>
        <p:nvSpPr>
          <p:cNvPr id="39" name="TextBox 38">
            <a:extLst>
              <a:ext uri="{FF2B5EF4-FFF2-40B4-BE49-F238E27FC236}">
                <a16:creationId xmlns:a16="http://schemas.microsoft.com/office/drawing/2014/main" id="{1159DD8F-65AC-4BFE-AE65-612B1A1E385A}"/>
              </a:ext>
            </a:extLst>
          </p:cNvPr>
          <p:cNvSpPr txBox="1"/>
          <p:nvPr/>
        </p:nvSpPr>
        <p:spPr>
          <a:xfrm>
            <a:off x="4988345" y="1784307"/>
            <a:ext cx="5460898" cy="276999"/>
          </a:xfrm>
          <a:prstGeom prst="rect">
            <a:avLst/>
          </a:prstGeom>
          <a:noFill/>
        </p:spPr>
        <p:txBody>
          <a:bodyPr wrap="square" lIns="91440" rtlCol="0">
            <a:spAutoFit/>
          </a:bodyPr>
          <a:lstStyle/>
          <a:p>
            <a:pPr marL="274320" indent="-274320" defTabSz="914400">
              <a:spcAft>
                <a:spcPts val="600"/>
              </a:spcAft>
              <a:buClr>
                <a:schemeClr val="tx2"/>
              </a:buClr>
              <a:defRPr/>
            </a:pPr>
            <a:r>
              <a:rPr lang="en-US" sz="1200" b="1" dirty="0">
                <a:solidFill>
                  <a:srgbClr val="95A43F"/>
                </a:solidFill>
                <a:latin typeface="Open Sans" panose="020B0606030504020204" pitchFamily="34" charset="0"/>
                <a:ea typeface="Open Sans" panose="020B0606030504020204" pitchFamily="34" charset="0"/>
                <a:cs typeface="Open Sans" panose="020B0606030504020204" pitchFamily="34" charset="0"/>
              </a:rPr>
              <a:t>Thought Leadership and Content Development</a:t>
            </a:r>
          </a:p>
        </p:txBody>
      </p:sp>
      <p:sp>
        <p:nvSpPr>
          <p:cNvPr id="40" name="TextBox 39">
            <a:extLst>
              <a:ext uri="{FF2B5EF4-FFF2-40B4-BE49-F238E27FC236}">
                <a16:creationId xmlns:a16="http://schemas.microsoft.com/office/drawing/2014/main" id="{14C9D661-9AD6-422E-8406-3B7A78443A82}"/>
              </a:ext>
            </a:extLst>
          </p:cNvPr>
          <p:cNvSpPr txBox="1"/>
          <p:nvPr/>
        </p:nvSpPr>
        <p:spPr>
          <a:xfrm>
            <a:off x="4972088" y="1991428"/>
            <a:ext cx="6055317" cy="646331"/>
          </a:xfrm>
          <a:prstGeom prst="rect">
            <a:avLst/>
          </a:prstGeom>
          <a:noFill/>
        </p:spPr>
        <p:txBody>
          <a:bodyPr wrap="square" lIns="91440" rtlCol="0">
            <a:spAutoFit/>
          </a:bodyPr>
          <a:lstStyle>
            <a:defPPr>
              <a:defRPr lang="en-US"/>
            </a:defPPr>
            <a:lvl1pPr algn="just">
              <a:spcBef>
                <a:spcPts val="0"/>
              </a:spcBef>
              <a:spcAft>
                <a:spcPts val="300"/>
              </a:spcAft>
              <a:buClr>
                <a:schemeClr val="tx2"/>
              </a:buClr>
              <a:defRPr sz="1050">
                <a:solidFill>
                  <a:schemeClr val="bg1">
                    <a:lumMod val="50000"/>
                  </a:schemeClr>
                </a:solidFill>
                <a:latin typeface="Arial Narrow" panose="020B0606020202030204" pitchFamily="34" charset="0"/>
              </a:defRPr>
            </a:lvl1pPr>
          </a:lstStyle>
          <a:p>
            <a:pPr>
              <a:spcAft>
                <a:spcPts val="0"/>
              </a:spcAft>
            </a:pPr>
            <a:r>
              <a:rPr lang="en-US" sz="1200" dirty="0">
                <a:solidFill>
                  <a:srgbClr val="474747"/>
                </a:solidFill>
                <a:latin typeface="+mj-lt"/>
              </a:rPr>
              <a:t>Developing compelling and relevant content, to be used in multiple sales and marketing campaigns. IDC’s experts collaborate with you to build and deliver messaging, assets and tactics that support your goals.</a:t>
            </a:r>
          </a:p>
        </p:txBody>
      </p:sp>
    </p:spTree>
    <p:extLst>
      <p:ext uri="{BB962C8B-B14F-4D97-AF65-F5344CB8AC3E}">
        <p14:creationId xmlns:p14="http://schemas.microsoft.com/office/powerpoint/2010/main" val="12796058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458678" y="2530617"/>
            <a:ext cx="6781800" cy="3191307"/>
          </a:xfrm>
          <a:prstGeom prst="rect">
            <a:avLst/>
          </a:prstGeom>
        </p:spPr>
      </p:pic>
      <p:pic>
        <p:nvPicPr>
          <p:cNvPr id="7" name="Picture 6"/>
          <p:cNvPicPr>
            <a:picLocks noChangeAspect="1"/>
          </p:cNvPicPr>
          <p:nvPr/>
        </p:nvPicPr>
        <p:blipFill rotWithShape="1">
          <a:blip r:embed="rId3"/>
          <a:srcRect t="2771" r="26822"/>
          <a:stretch/>
        </p:blipFill>
        <p:spPr>
          <a:xfrm>
            <a:off x="1427455" y="1017960"/>
            <a:ext cx="2992142" cy="651045"/>
          </a:xfrm>
          <a:prstGeom prst="rect">
            <a:avLst/>
          </a:prstGeom>
        </p:spPr>
      </p:pic>
      <p:sp>
        <p:nvSpPr>
          <p:cNvPr id="14" name="TextBox 13"/>
          <p:cNvSpPr txBox="1"/>
          <p:nvPr/>
        </p:nvSpPr>
        <p:spPr>
          <a:xfrm>
            <a:off x="505340" y="2488958"/>
            <a:ext cx="3896948" cy="3046988"/>
          </a:xfrm>
          <a:prstGeom prst="rect">
            <a:avLst/>
          </a:prstGeom>
          <a:noFill/>
        </p:spPr>
        <p:txBody>
          <a:bodyPr wrap="square" lIns="91440" rtlCol="0">
            <a:spAutoFit/>
          </a:bodyPr>
          <a:lstStyle/>
          <a:p>
            <a:pPr marL="1149350">
              <a:spcAft>
                <a:spcPts val="600"/>
              </a:spcAft>
              <a:buClr>
                <a:schemeClr val="tx2"/>
              </a:buClr>
            </a:pPr>
            <a:r>
              <a:rPr lang="es-MX" sz="2000" b="1" dirty="0">
                <a:solidFill>
                  <a:srgbClr val="95A43F"/>
                </a:solidFill>
                <a:latin typeface="Open Sans" panose="020B0606030504020204" pitchFamily="34" charset="0"/>
                <a:ea typeface="Open Sans" panose="020B0606030504020204" pitchFamily="34" charset="0"/>
                <a:cs typeface="Open Sans" panose="020B0606030504020204" pitchFamily="34" charset="0"/>
              </a:rPr>
              <a:t>       I </a:t>
            </a:r>
            <a:r>
              <a:rPr lang="es-MX" sz="2000" b="1" dirty="0" err="1">
                <a:solidFill>
                  <a:srgbClr val="95A43F"/>
                </a:solidFill>
                <a:latin typeface="Open Sans" panose="020B0606030504020204" pitchFamily="34" charset="0"/>
                <a:ea typeface="Open Sans" panose="020B0606030504020204" pitchFamily="34" charset="0"/>
                <a:cs typeface="Open Sans" panose="020B0606030504020204" pitchFamily="34" charset="0"/>
              </a:rPr>
              <a:t>need</a:t>
            </a:r>
            <a:r>
              <a:rPr lang="es-MX" sz="2000" b="1" dirty="0">
                <a:solidFill>
                  <a:srgbClr val="95A43F"/>
                </a:solidFill>
                <a:latin typeface="Open Sans" panose="020B0606030504020204" pitchFamily="34" charset="0"/>
                <a:ea typeface="Open Sans" panose="020B0606030504020204" pitchFamily="34" charset="0"/>
                <a:cs typeface="Open Sans" panose="020B0606030504020204" pitchFamily="34" charset="0"/>
              </a:rPr>
              <a:t> to:</a:t>
            </a:r>
          </a:p>
          <a:p>
            <a:pPr algn="ctr">
              <a:spcAft>
                <a:spcPts val="600"/>
              </a:spcAft>
              <a:buClr>
                <a:schemeClr val="tx2"/>
              </a:buClr>
            </a:pPr>
            <a:endParaRPr lang="es-MX" sz="1200" dirty="0"/>
          </a:p>
          <a:p>
            <a:pPr marL="342900" indent="-342900">
              <a:spcAft>
                <a:spcPts val="600"/>
              </a:spcAft>
              <a:buClr>
                <a:srgbClr val="95A43F"/>
              </a:buClr>
              <a:buFont typeface="Arial" panose="020B0604020202020204" pitchFamily="34" charset="0"/>
              <a:buChar char="•"/>
            </a:pPr>
            <a:r>
              <a:rPr lang="en-US" sz="1200" dirty="0"/>
              <a:t>Build successful business strategies</a:t>
            </a:r>
          </a:p>
          <a:p>
            <a:pPr marL="342900" indent="-342900">
              <a:spcAft>
                <a:spcPts val="600"/>
              </a:spcAft>
              <a:buClr>
                <a:srgbClr val="95A43F"/>
              </a:buClr>
              <a:buFont typeface="Arial" panose="020B0604020202020204" pitchFamily="34" charset="0"/>
              <a:buChar char="•"/>
            </a:pPr>
            <a:r>
              <a:rPr lang="en-US" sz="1200" dirty="0"/>
              <a:t>Make informed decisions for planning and budgeting</a:t>
            </a:r>
          </a:p>
          <a:p>
            <a:pPr marL="342900" indent="-342900">
              <a:spcAft>
                <a:spcPts val="600"/>
              </a:spcAft>
              <a:buClr>
                <a:srgbClr val="95A43F"/>
              </a:buClr>
              <a:buFont typeface="Arial" panose="020B0604020202020204" pitchFamily="34" charset="0"/>
              <a:buChar char="•"/>
            </a:pPr>
            <a:r>
              <a:rPr lang="en-US" sz="1200" dirty="0"/>
              <a:t>Support sales throughout the customer buying cycle</a:t>
            </a:r>
          </a:p>
          <a:p>
            <a:pPr marL="342900" indent="-342900">
              <a:spcAft>
                <a:spcPts val="600"/>
              </a:spcAft>
              <a:buClr>
                <a:srgbClr val="95A43F"/>
              </a:buClr>
              <a:buFont typeface="Arial" panose="020B0604020202020204" pitchFamily="34" charset="0"/>
              <a:buChar char="•"/>
            </a:pPr>
            <a:r>
              <a:rPr lang="en-US" sz="1200" dirty="0"/>
              <a:t>Grow the business via insights into brand, product, and customers. </a:t>
            </a:r>
          </a:p>
          <a:p>
            <a:pPr marL="342900" indent="-342900">
              <a:spcAft>
                <a:spcPts val="600"/>
              </a:spcAft>
              <a:buClr>
                <a:srgbClr val="95A43F"/>
              </a:buClr>
              <a:buFont typeface="Arial" panose="020B0604020202020204" pitchFamily="34" charset="0"/>
              <a:buChar char="•"/>
            </a:pPr>
            <a:r>
              <a:rPr lang="en-US" sz="1200" dirty="0"/>
              <a:t>Identify potential business opportunities</a:t>
            </a:r>
          </a:p>
          <a:p>
            <a:pPr marL="342900" indent="-342900">
              <a:spcAft>
                <a:spcPts val="600"/>
              </a:spcAft>
              <a:buClr>
                <a:srgbClr val="95A43F"/>
              </a:buClr>
              <a:buFont typeface="Arial" panose="020B0604020202020204" pitchFamily="34" charset="0"/>
              <a:buChar char="•"/>
            </a:pPr>
            <a:r>
              <a:rPr lang="en-US" sz="1200" dirty="0"/>
              <a:t>Shorten the sales cycle</a:t>
            </a:r>
          </a:p>
          <a:p>
            <a:pPr marL="342900" indent="-342900">
              <a:spcAft>
                <a:spcPts val="600"/>
              </a:spcAft>
              <a:buClr>
                <a:srgbClr val="95A43F"/>
              </a:buClr>
              <a:buFont typeface="Arial" panose="020B0604020202020204" pitchFamily="34" charset="0"/>
              <a:buChar char="•"/>
            </a:pPr>
            <a:r>
              <a:rPr lang="en-US" sz="1200" dirty="0"/>
              <a:t>Provide actionable partner intelligence</a:t>
            </a:r>
          </a:p>
        </p:txBody>
      </p:sp>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52150" y="2441065"/>
            <a:ext cx="564138" cy="445100"/>
          </a:xfrm>
          <a:prstGeom prst="rect">
            <a:avLst/>
          </a:prstGeom>
        </p:spPr>
      </p:pic>
      <p:sp>
        <p:nvSpPr>
          <p:cNvPr id="18" name="TextBox 17"/>
          <p:cNvSpPr txBox="1"/>
          <p:nvPr/>
        </p:nvSpPr>
        <p:spPr>
          <a:xfrm>
            <a:off x="5566810" y="3694102"/>
            <a:ext cx="2073063" cy="276999"/>
          </a:xfrm>
          <a:prstGeom prst="rect">
            <a:avLst/>
          </a:prstGeom>
          <a:noFill/>
        </p:spPr>
        <p:txBody>
          <a:bodyPr wrap="square" lIns="91440" rtlCol="0">
            <a:spAutoFit/>
          </a:bodyPr>
          <a:lstStyle>
            <a:defPPr>
              <a:defRPr lang="en-US"/>
            </a:defPPr>
            <a:lvl1pPr marL="274320" marR="0" lvl="0" indent="-274320" defTabSz="914400" fontAlgn="auto">
              <a:lnSpc>
                <a:spcPct val="100000"/>
              </a:lnSpc>
              <a:spcBef>
                <a:spcPts val="0"/>
              </a:spcBef>
              <a:spcAft>
                <a:spcPts val="600"/>
              </a:spcAft>
              <a:buClr>
                <a:schemeClr val="tx2"/>
              </a:buClr>
              <a:buSzTx/>
              <a:buFont typeface="Wingdings" pitchFamily="2" charset="2"/>
              <a:buNone/>
              <a:tabLst/>
              <a:defRPr sz="1200" b="1">
                <a:solidFill>
                  <a:srgbClr val="95A43F"/>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Buyer Behavior</a:t>
            </a:r>
          </a:p>
        </p:txBody>
      </p:sp>
      <p:sp>
        <p:nvSpPr>
          <p:cNvPr id="19" name="TextBox 18"/>
          <p:cNvSpPr txBox="1"/>
          <p:nvPr/>
        </p:nvSpPr>
        <p:spPr>
          <a:xfrm>
            <a:off x="5553342" y="3915481"/>
            <a:ext cx="5282657" cy="646331"/>
          </a:xfrm>
          <a:prstGeom prst="rect">
            <a:avLst/>
          </a:prstGeom>
          <a:noFill/>
        </p:spPr>
        <p:txBody>
          <a:bodyPr wrap="square" lIns="91440" rtlCol="0">
            <a:spAutoFit/>
          </a:bodyPr>
          <a:lstStyle>
            <a:defPPr>
              <a:defRPr lang="en-US"/>
            </a:defPPr>
            <a:lvl1pPr algn="just">
              <a:spcBef>
                <a:spcPts val="0"/>
              </a:spcBef>
              <a:spcAft>
                <a:spcPts val="300"/>
              </a:spcAft>
              <a:buClr>
                <a:schemeClr val="tx2"/>
              </a:buClr>
              <a:defRPr sz="1050">
                <a:solidFill>
                  <a:schemeClr val="bg1">
                    <a:lumMod val="50000"/>
                  </a:schemeClr>
                </a:solidFill>
                <a:latin typeface="Arial Narrow" panose="020B0606020202030204" pitchFamily="34" charset="0"/>
              </a:defRPr>
            </a:lvl1pPr>
          </a:lstStyle>
          <a:p>
            <a:pPr>
              <a:spcAft>
                <a:spcPts val="0"/>
              </a:spcAft>
            </a:pPr>
            <a:r>
              <a:rPr lang="en-US" sz="1200" dirty="0">
                <a:solidFill>
                  <a:srgbClr val="474747"/>
                </a:solidFill>
                <a:latin typeface="Open Sans (Body)"/>
              </a:rPr>
              <a:t>Get actionable insight and recommendations for business and consumer technology decision makers to help make more informed product development, marketing decisions and increase market share.</a:t>
            </a:r>
          </a:p>
        </p:txBody>
      </p:sp>
      <p:sp>
        <p:nvSpPr>
          <p:cNvPr id="21" name="TextBox 20"/>
          <p:cNvSpPr txBox="1"/>
          <p:nvPr/>
        </p:nvSpPr>
        <p:spPr>
          <a:xfrm>
            <a:off x="5574641" y="2579222"/>
            <a:ext cx="2073063" cy="276999"/>
          </a:xfrm>
          <a:prstGeom prst="rect">
            <a:avLst/>
          </a:prstGeom>
          <a:noFill/>
        </p:spPr>
        <p:txBody>
          <a:bodyPr wrap="square" lIns="91440" rtlCol="0">
            <a:spAutoFit/>
          </a:bodyPr>
          <a:lstStyle>
            <a:defPPr>
              <a:defRPr lang="en-US"/>
            </a:defPPr>
            <a:lvl1pPr marL="274320" marR="0" lvl="0" indent="-274320" defTabSz="914400" fontAlgn="auto">
              <a:lnSpc>
                <a:spcPct val="100000"/>
              </a:lnSpc>
              <a:spcBef>
                <a:spcPts val="0"/>
              </a:spcBef>
              <a:spcAft>
                <a:spcPts val="600"/>
              </a:spcAft>
              <a:buClr>
                <a:schemeClr val="tx2"/>
              </a:buClr>
              <a:buSzTx/>
              <a:buFont typeface="Wingdings" pitchFamily="2" charset="2"/>
              <a:buNone/>
              <a:tabLst/>
              <a:defRPr sz="1200" b="1">
                <a:solidFill>
                  <a:srgbClr val="95A43F"/>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Custom Analytics</a:t>
            </a:r>
          </a:p>
        </p:txBody>
      </p:sp>
      <p:sp>
        <p:nvSpPr>
          <p:cNvPr id="22" name="TextBox 21"/>
          <p:cNvSpPr txBox="1"/>
          <p:nvPr/>
        </p:nvSpPr>
        <p:spPr>
          <a:xfrm>
            <a:off x="5569528" y="2806569"/>
            <a:ext cx="5190592" cy="646331"/>
          </a:xfrm>
          <a:prstGeom prst="rect">
            <a:avLst/>
          </a:prstGeom>
          <a:noFill/>
        </p:spPr>
        <p:txBody>
          <a:bodyPr wrap="square" lIns="91440" rtlCol="0">
            <a:spAutoFit/>
          </a:bodyPr>
          <a:lstStyle/>
          <a:p>
            <a:pPr algn="just">
              <a:spcBef>
                <a:spcPts val="0"/>
              </a:spcBef>
              <a:buClr>
                <a:schemeClr val="tx2"/>
              </a:buClr>
            </a:pPr>
            <a:r>
              <a:rPr lang="en-US" sz="1200" dirty="0">
                <a:solidFill>
                  <a:srgbClr val="474747"/>
                </a:solidFill>
                <a:latin typeface="Open Sans (Body)"/>
              </a:rPr>
              <a:t>Get a single source of market intelligence that helps you speed your decision making process, strategically allocate money and resources and plan for market entry or expansion.</a:t>
            </a:r>
          </a:p>
        </p:txBody>
      </p:sp>
      <p:sp>
        <p:nvSpPr>
          <p:cNvPr id="24" name="TextBox 23"/>
          <p:cNvSpPr txBox="1"/>
          <p:nvPr/>
        </p:nvSpPr>
        <p:spPr>
          <a:xfrm>
            <a:off x="5574635" y="4777009"/>
            <a:ext cx="2073063" cy="276999"/>
          </a:xfrm>
          <a:prstGeom prst="rect">
            <a:avLst/>
          </a:prstGeom>
          <a:noFill/>
        </p:spPr>
        <p:txBody>
          <a:bodyPr wrap="square" lIns="91440" rtlCol="0">
            <a:spAutoFit/>
          </a:bodyPr>
          <a:lstStyle>
            <a:defPPr>
              <a:defRPr lang="en-US"/>
            </a:defPPr>
            <a:lvl1pPr marL="274320" marR="0" lvl="0" indent="-274320" defTabSz="914400" fontAlgn="auto">
              <a:lnSpc>
                <a:spcPct val="100000"/>
              </a:lnSpc>
              <a:spcBef>
                <a:spcPts val="0"/>
              </a:spcBef>
              <a:spcAft>
                <a:spcPts val="600"/>
              </a:spcAft>
              <a:buClr>
                <a:schemeClr val="tx2"/>
              </a:buClr>
              <a:buSzTx/>
              <a:buFont typeface="Wingdings" pitchFamily="2" charset="2"/>
              <a:buNone/>
              <a:tabLst/>
              <a:defRPr sz="1200" b="1">
                <a:solidFill>
                  <a:srgbClr val="95A43F"/>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Channel and Partnering</a:t>
            </a:r>
          </a:p>
        </p:txBody>
      </p:sp>
      <p:sp>
        <p:nvSpPr>
          <p:cNvPr id="25" name="TextBox 24"/>
          <p:cNvSpPr txBox="1"/>
          <p:nvPr/>
        </p:nvSpPr>
        <p:spPr>
          <a:xfrm>
            <a:off x="5569529" y="4998588"/>
            <a:ext cx="5190591" cy="646331"/>
          </a:xfrm>
          <a:prstGeom prst="rect">
            <a:avLst/>
          </a:prstGeom>
          <a:noFill/>
        </p:spPr>
        <p:txBody>
          <a:bodyPr wrap="square" lIns="91440" rtlCol="0">
            <a:spAutoFit/>
          </a:bodyPr>
          <a:lstStyle/>
          <a:p>
            <a:pPr algn="just">
              <a:spcBef>
                <a:spcPts val="0"/>
              </a:spcBef>
              <a:buClr>
                <a:schemeClr val="tx2"/>
              </a:buClr>
            </a:pPr>
            <a:r>
              <a:rPr lang="en-US" sz="1200" dirty="0">
                <a:solidFill>
                  <a:srgbClr val="474747"/>
                </a:solidFill>
                <a:latin typeface="Open Sans (Body)"/>
              </a:rPr>
              <a:t>Providing actionable partner intelligence and tools to help you to design, develop and manage successful partnering programs; maximizing the return of your partnering investment.</a:t>
            </a:r>
          </a:p>
        </p:txBody>
      </p:sp>
      <p:sp>
        <p:nvSpPr>
          <p:cNvPr id="31" name="Rectangle 30"/>
          <p:cNvSpPr/>
          <p:nvPr/>
        </p:nvSpPr>
        <p:spPr>
          <a:xfrm>
            <a:off x="7932708" y="166260"/>
            <a:ext cx="4088911" cy="1291617"/>
          </a:xfrm>
          <a:prstGeom prst="rect">
            <a:avLst/>
          </a:prstGeom>
          <a:solidFill>
            <a:srgbClr val="95A4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Developing and delivering programs designed around your specific business goals  using a foundation of research, insights across technologies, geographies and industries that span strategy, sales and marketing, and business measurement and management.</a:t>
            </a:r>
          </a:p>
        </p:txBody>
      </p:sp>
      <p:pic>
        <p:nvPicPr>
          <p:cNvPr id="13" name="Picture 12"/>
          <p:cNvPicPr>
            <a:picLocks noChangeAspect="1"/>
          </p:cNvPicPr>
          <p:nvPr/>
        </p:nvPicPr>
        <p:blipFill rotWithShape="1">
          <a:blip r:embed="rId5">
            <a:extLst>
              <a:ext uri="{28A0092B-C50C-407E-A947-70E740481C1C}">
                <a14:useLocalDpi xmlns:a14="http://schemas.microsoft.com/office/drawing/2010/main" val="0"/>
              </a:ext>
            </a:extLst>
          </a:blip>
          <a:srcRect l="21545" r="8449"/>
          <a:stretch/>
        </p:blipFill>
        <p:spPr>
          <a:xfrm>
            <a:off x="11305304" y="3587230"/>
            <a:ext cx="803566" cy="877602"/>
          </a:xfrm>
          <a:prstGeom prst="rect">
            <a:avLst/>
          </a:prstGeom>
        </p:spPr>
      </p:pic>
      <p:pic>
        <p:nvPicPr>
          <p:cNvPr id="9" name="Picture 8"/>
          <p:cNvPicPr>
            <a:picLocks noChangeAspect="1"/>
          </p:cNvPicPr>
          <p:nvPr/>
        </p:nvPicPr>
        <p:blipFill rotWithShape="1">
          <a:blip r:embed="rId6">
            <a:extLst>
              <a:ext uri="{28A0092B-C50C-407E-A947-70E740481C1C}">
                <a14:useLocalDpi xmlns:a14="http://schemas.microsoft.com/office/drawing/2010/main" val="0"/>
              </a:ext>
            </a:extLst>
          </a:blip>
          <a:srcRect l="11093" r="9053"/>
          <a:stretch/>
        </p:blipFill>
        <p:spPr>
          <a:xfrm>
            <a:off x="11192247" y="4702010"/>
            <a:ext cx="916623" cy="859428"/>
          </a:xfrm>
          <a:prstGeom prst="rect">
            <a:avLst/>
          </a:prstGeom>
        </p:spPr>
      </p:pic>
      <p:pic>
        <p:nvPicPr>
          <p:cNvPr id="29" name="Picture 28"/>
          <p:cNvPicPr>
            <a:picLocks noChangeAspect="1"/>
          </p:cNvPicPr>
          <p:nvPr/>
        </p:nvPicPr>
        <p:blipFill rotWithShape="1">
          <a:blip r:embed="rId7">
            <a:extLst>
              <a:ext uri="{28A0092B-C50C-407E-A947-70E740481C1C}">
                <a14:useLocalDpi xmlns:a14="http://schemas.microsoft.com/office/drawing/2010/main" val="0"/>
              </a:ext>
            </a:extLst>
          </a:blip>
          <a:srcRect l="11154" r="9568"/>
          <a:stretch/>
        </p:blipFill>
        <p:spPr>
          <a:xfrm>
            <a:off x="11305303" y="2594357"/>
            <a:ext cx="803567" cy="847509"/>
          </a:xfrm>
          <a:prstGeom prst="rect">
            <a:avLst/>
          </a:prstGeom>
        </p:spPr>
      </p:pic>
      <p:grpSp>
        <p:nvGrpSpPr>
          <p:cNvPr id="20" name="Group 19">
            <a:extLst>
              <a:ext uri="{FF2B5EF4-FFF2-40B4-BE49-F238E27FC236}">
                <a16:creationId xmlns:a16="http://schemas.microsoft.com/office/drawing/2014/main" id="{70B085CC-315A-43DB-ADD6-618403EE6B73}"/>
              </a:ext>
            </a:extLst>
          </p:cNvPr>
          <p:cNvGrpSpPr/>
          <p:nvPr/>
        </p:nvGrpSpPr>
        <p:grpSpPr>
          <a:xfrm>
            <a:off x="0" y="216764"/>
            <a:ext cx="12192000" cy="1492742"/>
            <a:chOff x="5947" y="460633"/>
            <a:chExt cx="12192000" cy="1492742"/>
          </a:xfrm>
        </p:grpSpPr>
        <p:cxnSp>
          <p:nvCxnSpPr>
            <p:cNvPr id="23" name="Straight Connector 22">
              <a:extLst>
                <a:ext uri="{FF2B5EF4-FFF2-40B4-BE49-F238E27FC236}">
                  <a16:creationId xmlns:a16="http://schemas.microsoft.com/office/drawing/2014/main" id="{982298FF-178B-4CEA-B856-9A136C2115B8}"/>
                </a:ext>
              </a:extLst>
            </p:cNvPr>
            <p:cNvCxnSpPr/>
            <p:nvPr/>
          </p:nvCxnSpPr>
          <p:spPr>
            <a:xfrm flipV="1">
              <a:off x="5947" y="1911172"/>
              <a:ext cx="12192000" cy="42203"/>
            </a:xfrm>
            <a:prstGeom prst="line">
              <a:avLst/>
            </a:prstGeom>
            <a:ln>
              <a:solidFill>
                <a:srgbClr val="95A43F"/>
              </a:solidFill>
            </a:ln>
          </p:spPr>
          <p:style>
            <a:lnRef idx="2">
              <a:schemeClr val="accent1"/>
            </a:lnRef>
            <a:fillRef idx="0">
              <a:schemeClr val="accent1"/>
            </a:fillRef>
            <a:effectRef idx="1">
              <a:schemeClr val="accent1"/>
            </a:effectRef>
            <a:fontRef idx="minor">
              <a:schemeClr val="tx1"/>
            </a:fontRef>
          </p:style>
        </p:cxnSp>
        <p:pic>
          <p:nvPicPr>
            <p:cNvPr id="26" name="Picture 25">
              <a:extLst>
                <a:ext uri="{FF2B5EF4-FFF2-40B4-BE49-F238E27FC236}">
                  <a16:creationId xmlns:a16="http://schemas.microsoft.com/office/drawing/2014/main" id="{7102F6E1-15D9-489F-9423-DFD9AA4F218D}"/>
                </a:ext>
              </a:extLst>
            </p:cNvPr>
            <p:cNvPicPr>
              <a:picLocks noChangeAspect="1"/>
            </p:cNvPicPr>
            <p:nvPr/>
          </p:nvPicPr>
          <p:blipFill>
            <a:blip r:embed="rId8"/>
            <a:stretch>
              <a:fillRect/>
            </a:stretch>
          </p:blipFill>
          <p:spPr>
            <a:xfrm>
              <a:off x="415631" y="460633"/>
              <a:ext cx="609600" cy="628650"/>
            </a:xfrm>
            <a:prstGeom prst="rect">
              <a:avLst/>
            </a:prstGeom>
          </p:spPr>
        </p:pic>
      </p:grpSp>
      <p:sp>
        <p:nvSpPr>
          <p:cNvPr id="5" name="Title 2"/>
          <p:cNvSpPr>
            <a:spLocks noGrp="1"/>
          </p:cNvSpPr>
          <p:nvPr>
            <p:ph type="title"/>
          </p:nvPr>
        </p:nvSpPr>
        <p:spPr>
          <a:xfrm>
            <a:off x="1025231" y="52958"/>
            <a:ext cx="10820400" cy="944562"/>
          </a:xfrm>
        </p:spPr>
        <p:txBody>
          <a:bodyPr>
            <a:noAutofit/>
          </a:bodyPr>
          <a:lstStyle/>
          <a:p>
            <a:r>
              <a:rPr lang="en-US" sz="3000" b="1" dirty="0">
                <a:solidFill>
                  <a:srgbClr val="95A43F"/>
                </a:solidFill>
              </a:rPr>
              <a:t>IDC Custom Solutions:</a:t>
            </a:r>
            <a:br>
              <a:rPr lang="en-US" sz="3000" dirty="0">
                <a:solidFill>
                  <a:srgbClr val="95A43F"/>
                </a:solidFill>
              </a:rPr>
            </a:br>
            <a:r>
              <a:rPr lang="en-US" sz="3000" dirty="0">
                <a:solidFill>
                  <a:srgbClr val="95A43F"/>
                </a:solidFill>
              </a:rPr>
              <a:t>Marketing Planning &amp; Operations</a:t>
            </a:r>
          </a:p>
        </p:txBody>
      </p:sp>
    </p:spTree>
    <p:extLst>
      <p:ext uri="{BB962C8B-B14F-4D97-AF65-F5344CB8AC3E}">
        <p14:creationId xmlns:p14="http://schemas.microsoft.com/office/powerpoint/2010/main" val="8280192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25231" y="66817"/>
            <a:ext cx="10820400" cy="944562"/>
          </a:xfrm>
        </p:spPr>
        <p:txBody>
          <a:bodyPr>
            <a:normAutofit/>
          </a:bodyPr>
          <a:lstStyle/>
          <a:p>
            <a:r>
              <a:rPr lang="es-MX" sz="3000" b="1" dirty="0">
                <a:solidFill>
                  <a:srgbClr val="FFCD07"/>
                </a:solidFill>
              </a:rPr>
              <a:t>IDC </a:t>
            </a:r>
            <a:r>
              <a:rPr lang="es-MX" sz="3000" b="1" dirty="0" err="1">
                <a:solidFill>
                  <a:srgbClr val="FFCD07"/>
                </a:solidFill>
              </a:rPr>
              <a:t>Branded</a:t>
            </a:r>
            <a:r>
              <a:rPr lang="es-MX" sz="3000" b="1" dirty="0">
                <a:solidFill>
                  <a:srgbClr val="FFCD07"/>
                </a:solidFill>
              </a:rPr>
              <a:t> </a:t>
            </a:r>
            <a:r>
              <a:rPr lang="es-MX" sz="3000" b="1" dirty="0" err="1">
                <a:solidFill>
                  <a:srgbClr val="FFCD07"/>
                </a:solidFill>
              </a:rPr>
              <a:t>Events</a:t>
            </a:r>
            <a:endParaRPr lang="es-MX" sz="3000" b="1" dirty="0">
              <a:solidFill>
                <a:srgbClr val="FFCD07"/>
              </a:solidFill>
            </a:endParaRPr>
          </a:p>
        </p:txBody>
      </p:sp>
      <p:sp>
        <p:nvSpPr>
          <p:cNvPr id="7" name="Rectangle 6"/>
          <p:cNvSpPr/>
          <p:nvPr/>
        </p:nvSpPr>
        <p:spPr>
          <a:xfrm>
            <a:off x="7938655" y="177654"/>
            <a:ext cx="4100957" cy="1292213"/>
          </a:xfrm>
          <a:prstGeom prst="rect">
            <a:avLst/>
          </a:prstGeom>
          <a:solidFill>
            <a:srgbClr val="FFCD0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rgbClr val="474747"/>
                </a:solidFill>
                <a:latin typeface="Open Sans (Body)"/>
              </a:rPr>
              <a:t>Providing ICT vendors with invaluable face time with targeted senior technologists and business decision makers responsible for influencing, evaluating, and purchasing technology solutions and products through exceptional and valuable experiences.</a:t>
            </a:r>
          </a:p>
        </p:txBody>
      </p:sp>
      <p:sp>
        <p:nvSpPr>
          <p:cNvPr id="11" name="TextBox 10"/>
          <p:cNvSpPr txBox="1"/>
          <p:nvPr/>
        </p:nvSpPr>
        <p:spPr>
          <a:xfrm>
            <a:off x="458796" y="2211397"/>
            <a:ext cx="4595485" cy="2339102"/>
          </a:xfrm>
          <a:prstGeom prst="rect">
            <a:avLst/>
          </a:prstGeom>
          <a:noFill/>
        </p:spPr>
        <p:txBody>
          <a:bodyPr wrap="square" lIns="91440" rtlCol="0">
            <a:spAutoFit/>
          </a:bodyPr>
          <a:lstStyle/>
          <a:p>
            <a:pPr algn="ctr">
              <a:spcAft>
                <a:spcPts val="600"/>
              </a:spcAft>
              <a:buClr>
                <a:schemeClr val="tx2"/>
              </a:buClr>
            </a:pPr>
            <a:r>
              <a:rPr lang="es-MX" sz="2000" b="1" dirty="0">
                <a:solidFill>
                  <a:srgbClr val="FFCD07"/>
                </a:solidFill>
                <a:latin typeface="Open Sans" panose="020B0606030504020204" pitchFamily="34" charset="0"/>
                <a:ea typeface="Open Sans" panose="020B0606030504020204" pitchFamily="34" charset="0"/>
                <a:cs typeface="Open Sans" panose="020B0606030504020204" pitchFamily="34" charset="0"/>
              </a:rPr>
              <a:t>I </a:t>
            </a:r>
            <a:r>
              <a:rPr lang="es-MX" sz="2000" b="1" dirty="0" err="1">
                <a:solidFill>
                  <a:srgbClr val="FFCD07"/>
                </a:solidFill>
                <a:latin typeface="Open Sans" panose="020B0606030504020204" pitchFamily="34" charset="0"/>
                <a:ea typeface="Open Sans" panose="020B0606030504020204" pitchFamily="34" charset="0"/>
                <a:cs typeface="Open Sans" panose="020B0606030504020204" pitchFamily="34" charset="0"/>
              </a:rPr>
              <a:t>need</a:t>
            </a:r>
            <a:r>
              <a:rPr lang="es-MX" sz="2000" b="1" dirty="0">
                <a:solidFill>
                  <a:srgbClr val="FFCD07"/>
                </a:solidFill>
                <a:latin typeface="Open Sans" panose="020B0606030504020204" pitchFamily="34" charset="0"/>
                <a:ea typeface="Open Sans" panose="020B0606030504020204" pitchFamily="34" charset="0"/>
                <a:cs typeface="Open Sans" panose="020B0606030504020204" pitchFamily="34" charset="0"/>
              </a:rPr>
              <a:t> to:</a:t>
            </a:r>
          </a:p>
          <a:p>
            <a:pPr algn="ctr">
              <a:spcAft>
                <a:spcPts val="600"/>
              </a:spcAft>
              <a:buClr>
                <a:schemeClr val="tx2"/>
              </a:buClr>
            </a:pPr>
            <a:endParaRPr lang="en-US" sz="1200" dirty="0"/>
          </a:p>
          <a:p>
            <a:pPr marL="342900" indent="-342900">
              <a:spcAft>
                <a:spcPts val="600"/>
              </a:spcAft>
              <a:buClr>
                <a:srgbClr val="FFCD07"/>
              </a:buClr>
              <a:buFont typeface="Arial" panose="020B0604020202020204" pitchFamily="34" charset="0"/>
              <a:buChar char="•"/>
            </a:pPr>
            <a:r>
              <a:rPr lang="en-US" sz="1200" dirty="0"/>
              <a:t>Build dynamic and profitable business relationships.</a:t>
            </a:r>
          </a:p>
          <a:p>
            <a:pPr marL="342900" indent="-342900">
              <a:spcAft>
                <a:spcPts val="600"/>
              </a:spcAft>
              <a:buClr>
                <a:srgbClr val="FFCD07"/>
              </a:buClr>
              <a:buFont typeface="Arial" panose="020B0604020202020204" pitchFamily="34" charset="0"/>
              <a:buChar char="•"/>
            </a:pPr>
            <a:r>
              <a:rPr lang="en-US" sz="1200" dirty="0"/>
              <a:t>Create valuable relationships and reduce sales cycles</a:t>
            </a:r>
            <a:endParaRPr lang="es-ES" sz="1200" dirty="0"/>
          </a:p>
          <a:p>
            <a:pPr marL="342900" indent="-342900">
              <a:spcAft>
                <a:spcPts val="600"/>
              </a:spcAft>
              <a:buClr>
                <a:srgbClr val="FFCD07"/>
              </a:buClr>
              <a:buFont typeface="Arial" panose="020B0604020202020204" pitchFamily="34" charset="0"/>
              <a:buChar char="•"/>
            </a:pPr>
            <a:r>
              <a:rPr lang="en-US" sz="1200" dirty="0"/>
              <a:t>Engage additional prospects for my event</a:t>
            </a:r>
          </a:p>
          <a:p>
            <a:pPr marL="342900" indent="-342900">
              <a:spcAft>
                <a:spcPts val="600"/>
              </a:spcAft>
              <a:buClr>
                <a:srgbClr val="FFCD07"/>
              </a:buClr>
              <a:buFont typeface="Arial" panose="020B0604020202020204" pitchFamily="34" charset="0"/>
              <a:buChar char="•"/>
            </a:pPr>
            <a:r>
              <a:rPr lang="en-US" sz="1200" dirty="0"/>
              <a:t>Focus on targeted accounts and sectors</a:t>
            </a:r>
          </a:p>
          <a:p>
            <a:pPr marL="342900" indent="-342900">
              <a:spcAft>
                <a:spcPts val="600"/>
              </a:spcAft>
              <a:buClr>
                <a:srgbClr val="FFCD07"/>
              </a:buClr>
              <a:buFont typeface="Arial" panose="020B0604020202020204" pitchFamily="34" charset="0"/>
              <a:buChar char="•"/>
            </a:pPr>
            <a:r>
              <a:rPr lang="en-US" sz="1200" dirty="0"/>
              <a:t>Give my audience leading perspectives, analysis, and data on the hottest technology, services, and business issues from a trusted third-party source.</a:t>
            </a:r>
          </a:p>
        </p:txBody>
      </p:sp>
      <p:pic>
        <p:nvPicPr>
          <p:cNvPr id="19" name="Picture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0538" y="2174342"/>
            <a:ext cx="611712" cy="484860"/>
          </a:xfrm>
          <a:prstGeom prst="rect">
            <a:avLst/>
          </a:prstGeom>
        </p:spPr>
      </p:pic>
      <p:sp>
        <p:nvSpPr>
          <p:cNvPr id="20" name="Rounded Rectangle 9"/>
          <p:cNvSpPr/>
          <p:nvPr/>
        </p:nvSpPr>
        <p:spPr>
          <a:xfrm>
            <a:off x="6139285" y="2145290"/>
            <a:ext cx="5695992" cy="264522"/>
          </a:xfrm>
          <a:prstGeom prst="roundRect">
            <a:avLst/>
          </a:prstGeom>
          <a:solidFill>
            <a:srgbClr val="FFDE53"/>
          </a:solidFill>
          <a:ln>
            <a:solidFill>
              <a:schemeClr val="bg2">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lIns="36000" rIns="36000" rtlCol="0" anchor="ctr"/>
          <a:lstStyle/>
          <a:p>
            <a:pPr algn="ctr"/>
            <a:r>
              <a:rPr lang="en-US" sz="1200" b="1" dirty="0">
                <a:solidFill>
                  <a:srgbClr val="474747"/>
                </a:solidFill>
                <a:latin typeface="+mj-lt"/>
              </a:rPr>
              <a:t>IDC Industry Events</a:t>
            </a:r>
          </a:p>
        </p:txBody>
      </p:sp>
      <p:sp>
        <p:nvSpPr>
          <p:cNvPr id="25" name="TextBox 24"/>
          <p:cNvSpPr txBox="1"/>
          <p:nvPr/>
        </p:nvSpPr>
        <p:spPr>
          <a:xfrm>
            <a:off x="6378650" y="2442754"/>
            <a:ext cx="5456626" cy="830997"/>
          </a:xfrm>
          <a:prstGeom prst="rect">
            <a:avLst/>
          </a:prstGeom>
          <a:solidFill>
            <a:schemeClr val="bg1"/>
          </a:solidFill>
        </p:spPr>
        <p:txBody>
          <a:bodyPr wrap="square" lIns="91440" rtlCol="0">
            <a:spAutoFit/>
          </a:bodyPr>
          <a:lstStyle/>
          <a:p>
            <a:pPr>
              <a:spcBef>
                <a:spcPts val="0"/>
              </a:spcBef>
              <a:spcAft>
                <a:spcPts val="300"/>
              </a:spcAft>
              <a:buClr>
                <a:schemeClr val="tx2"/>
              </a:buClr>
            </a:pPr>
            <a:r>
              <a:rPr lang="en-US" sz="1200" dirty="0">
                <a:solidFill>
                  <a:srgbClr val="474747"/>
                </a:solidFill>
                <a:latin typeface="+mj-lt"/>
              </a:rPr>
              <a:t>IDC industry conferences and road-shows attract </a:t>
            </a:r>
            <a:r>
              <a:rPr lang="en-US" sz="1200" b="1" dirty="0">
                <a:solidFill>
                  <a:srgbClr val="FFC000"/>
                </a:solidFill>
                <a:latin typeface="+mj-lt"/>
              </a:rPr>
              <a:t>thousands of senior ICT decision-makers</a:t>
            </a:r>
            <a:r>
              <a:rPr lang="en-US" sz="1200" dirty="0">
                <a:solidFill>
                  <a:srgbClr val="FFC000"/>
                </a:solidFill>
                <a:latin typeface="+mj-lt"/>
              </a:rPr>
              <a:t> </a:t>
            </a:r>
            <a:r>
              <a:rPr lang="en-US" sz="1200" dirty="0">
                <a:solidFill>
                  <a:srgbClr val="474747"/>
                </a:solidFill>
                <a:latin typeface="+mj-lt"/>
              </a:rPr>
              <a:t>annually to </a:t>
            </a:r>
            <a:r>
              <a:rPr lang="en-US" sz="1200" b="1" dirty="0">
                <a:solidFill>
                  <a:srgbClr val="FFC000"/>
                </a:solidFill>
                <a:latin typeface="+mj-lt"/>
              </a:rPr>
              <a:t>network and discuss </a:t>
            </a:r>
            <a:r>
              <a:rPr lang="en-US" sz="1200" dirty="0">
                <a:solidFill>
                  <a:srgbClr val="474747"/>
                </a:solidFill>
                <a:latin typeface="+mj-lt"/>
              </a:rPr>
              <a:t>key ICT issues, providing your sales team an excellent opportunity to</a:t>
            </a:r>
            <a:r>
              <a:rPr lang="en-US" sz="1200" dirty="0">
                <a:solidFill>
                  <a:srgbClr val="606060"/>
                </a:solidFill>
                <a:latin typeface="+mj-lt"/>
              </a:rPr>
              <a:t> </a:t>
            </a:r>
            <a:r>
              <a:rPr lang="en-US" sz="1200" b="1" dirty="0">
                <a:solidFill>
                  <a:srgbClr val="FFC000"/>
                </a:solidFill>
                <a:latin typeface="+mj-lt"/>
              </a:rPr>
              <a:t>expand your contact network and discover new leads.</a:t>
            </a:r>
          </a:p>
        </p:txBody>
      </p:sp>
      <p:pic>
        <p:nvPicPr>
          <p:cNvPr id="28" name="Picture 2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01282" y="1849143"/>
            <a:ext cx="1182061" cy="1190932"/>
          </a:xfrm>
          <a:prstGeom prst="rect">
            <a:avLst/>
          </a:prstGeom>
        </p:spPr>
      </p:pic>
      <p:sp>
        <p:nvSpPr>
          <p:cNvPr id="21" name="Rounded Rectangle 46"/>
          <p:cNvSpPr/>
          <p:nvPr/>
        </p:nvSpPr>
        <p:spPr>
          <a:xfrm>
            <a:off x="6032376" y="5042803"/>
            <a:ext cx="5802901" cy="286390"/>
          </a:xfrm>
          <a:prstGeom prst="roundRect">
            <a:avLst/>
          </a:prstGeom>
          <a:solidFill>
            <a:srgbClr val="FFDE53"/>
          </a:solidFill>
          <a:ln>
            <a:solidFill>
              <a:schemeClr val="bg2">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lIns="36000" rIns="36000" rtlCol="0" anchor="ctr"/>
          <a:lstStyle/>
          <a:p>
            <a:pPr algn="ctr"/>
            <a:r>
              <a:rPr lang="en-US" sz="1200" b="1" dirty="0">
                <a:solidFill>
                  <a:srgbClr val="474747"/>
                </a:solidFill>
                <a:latin typeface="+mj-lt"/>
              </a:rPr>
              <a:t>IDC Round Tables</a:t>
            </a:r>
          </a:p>
        </p:txBody>
      </p:sp>
      <p:sp>
        <p:nvSpPr>
          <p:cNvPr id="23" name="TextBox 22"/>
          <p:cNvSpPr txBox="1"/>
          <p:nvPr/>
        </p:nvSpPr>
        <p:spPr>
          <a:xfrm>
            <a:off x="6433581" y="5343048"/>
            <a:ext cx="5401695" cy="1015663"/>
          </a:xfrm>
          <a:prstGeom prst="rect">
            <a:avLst/>
          </a:prstGeom>
          <a:noFill/>
        </p:spPr>
        <p:txBody>
          <a:bodyPr wrap="square" lIns="91440" rtlCol="0">
            <a:spAutoFit/>
          </a:bodyPr>
          <a:lstStyle/>
          <a:p>
            <a:pPr>
              <a:spcBef>
                <a:spcPts val="0"/>
              </a:spcBef>
              <a:spcAft>
                <a:spcPts val="300"/>
              </a:spcAft>
              <a:buClr>
                <a:schemeClr val="tx2"/>
              </a:buClr>
            </a:pPr>
            <a:r>
              <a:rPr lang="en-US" sz="1200" dirty="0">
                <a:solidFill>
                  <a:srgbClr val="474747"/>
                </a:solidFill>
                <a:latin typeface="+mj-lt"/>
              </a:rPr>
              <a:t>IDC-branded, invitation-only, event that bring </a:t>
            </a:r>
            <a:r>
              <a:rPr lang="en-US" sz="1200" b="1" dirty="0">
                <a:solidFill>
                  <a:srgbClr val="FFC000"/>
                </a:solidFill>
                <a:latin typeface="+mj-lt"/>
              </a:rPr>
              <a:t>10-15 top IT decision makers to market-level discussions</a:t>
            </a:r>
            <a:r>
              <a:rPr lang="en-US" sz="1200" dirty="0">
                <a:solidFill>
                  <a:schemeClr val="tx1">
                    <a:lumMod val="50000"/>
                    <a:lumOff val="50000"/>
                  </a:schemeClr>
                </a:solidFill>
                <a:latin typeface="+mj-lt"/>
              </a:rPr>
              <a:t> </a:t>
            </a:r>
            <a:r>
              <a:rPr lang="en-US" sz="1200" dirty="0">
                <a:solidFill>
                  <a:srgbClr val="474747"/>
                </a:solidFill>
                <a:latin typeface="+mj-lt"/>
              </a:rPr>
              <a:t>with IDC and your executives. This small group format creates an open and intimate environment that fosters </a:t>
            </a:r>
            <a:r>
              <a:rPr lang="en-US" sz="1200" b="1" dirty="0">
                <a:solidFill>
                  <a:srgbClr val="FFC000"/>
                </a:solidFill>
                <a:latin typeface="+mj-lt"/>
              </a:rPr>
              <a:t>deep networking </a:t>
            </a:r>
            <a:r>
              <a:rPr lang="en-US" sz="1200" dirty="0">
                <a:solidFill>
                  <a:srgbClr val="474747"/>
                </a:solidFill>
                <a:latin typeface="+mj-lt"/>
              </a:rPr>
              <a:t>and allows participants to build </a:t>
            </a:r>
            <a:r>
              <a:rPr lang="en-US" sz="1200" b="1" dirty="0">
                <a:solidFill>
                  <a:srgbClr val="FFC000"/>
                </a:solidFill>
                <a:latin typeface="+mj-lt"/>
              </a:rPr>
              <a:t>closer relationships</a:t>
            </a:r>
            <a:r>
              <a:rPr lang="en-US" sz="1200" dirty="0">
                <a:solidFill>
                  <a:srgbClr val="FFC000"/>
                </a:solidFill>
                <a:latin typeface="+mj-lt"/>
              </a:rPr>
              <a:t>.</a:t>
            </a:r>
          </a:p>
        </p:txBody>
      </p:sp>
      <p:pic>
        <p:nvPicPr>
          <p:cNvPr id="29" name="Picture 2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82700" y="4815577"/>
            <a:ext cx="1233195" cy="1155499"/>
          </a:xfrm>
          <a:prstGeom prst="rect">
            <a:avLst/>
          </a:prstGeom>
        </p:spPr>
      </p:pic>
      <p:sp>
        <p:nvSpPr>
          <p:cNvPr id="22" name="Rounded Rectangle 56"/>
          <p:cNvSpPr/>
          <p:nvPr/>
        </p:nvSpPr>
        <p:spPr>
          <a:xfrm>
            <a:off x="6261854" y="3583410"/>
            <a:ext cx="5573422" cy="295777"/>
          </a:xfrm>
          <a:prstGeom prst="roundRect">
            <a:avLst/>
          </a:prstGeom>
          <a:solidFill>
            <a:srgbClr val="FFDE53"/>
          </a:solidFill>
          <a:ln>
            <a:solidFill>
              <a:schemeClr val="bg2">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lIns="36000" rIns="36000" rtlCol="0" anchor="ctr"/>
          <a:lstStyle/>
          <a:p>
            <a:pPr algn="ctr"/>
            <a:r>
              <a:rPr lang="en-US" sz="1200" b="1" dirty="0">
                <a:solidFill>
                  <a:srgbClr val="474747"/>
                </a:solidFill>
                <a:latin typeface="+mj-lt"/>
              </a:rPr>
              <a:t>IDC Webinars</a:t>
            </a:r>
          </a:p>
        </p:txBody>
      </p:sp>
      <p:sp>
        <p:nvSpPr>
          <p:cNvPr id="24" name="TextBox 23"/>
          <p:cNvSpPr txBox="1"/>
          <p:nvPr/>
        </p:nvSpPr>
        <p:spPr>
          <a:xfrm>
            <a:off x="6383496" y="3897491"/>
            <a:ext cx="5451780" cy="830997"/>
          </a:xfrm>
          <a:prstGeom prst="rect">
            <a:avLst/>
          </a:prstGeom>
          <a:solidFill>
            <a:schemeClr val="bg1"/>
          </a:solidFill>
        </p:spPr>
        <p:txBody>
          <a:bodyPr wrap="square" lIns="91440" rtlCol="0">
            <a:spAutoFit/>
          </a:bodyPr>
          <a:lstStyle/>
          <a:p>
            <a:pPr>
              <a:spcBef>
                <a:spcPts val="0"/>
              </a:spcBef>
              <a:spcAft>
                <a:spcPts val="300"/>
              </a:spcAft>
              <a:buClr>
                <a:schemeClr val="tx2"/>
              </a:buClr>
            </a:pPr>
            <a:r>
              <a:rPr lang="en-US" sz="1200" dirty="0">
                <a:solidFill>
                  <a:srgbClr val="474747"/>
                </a:solidFill>
                <a:latin typeface="+mj-lt"/>
              </a:rPr>
              <a:t>Online seminars to a </a:t>
            </a:r>
            <a:r>
              <a:rPr lang="en-US" sz="1200" b="1" dirty="0">
                <a:solidFill>
                  <a:srgbClr val="FFC000"/>
                </a:solidFill>
                <a:latin typeface="+mj-lt"/>
              </a:rPr>
              <a:t>broad audience </a:t>
            </a:r>
            <a:r>
              <a:rPr lang="en-US" sz="1200" dirty="0">
                <a:solidFill>
                  <a:srgbClr val="474747"/>
                </a:solidFill>
                <a:latin typeface="+mj-lt"/>
              </a:rPr>
              <a:t>of ICT influencers and decision makers across </a:t>
            </a:r>
            <a:r>
              <a:rPr lang="en-US" sz="1200" b="1" dirty="0">
                <a:solidFill>
                  <a:srgbClr val="FFC000"/>
                </a:solidFill>
                <a:latin typeface="+mj-lt"/>
              </a:rPr>
              <a:t>multiple geographies</a:t>
            </a:r>
            <a:r>
              <a:rPr lang="en-US" sz="1200" dirty="0">
                <a:solidFill>
                  <a:srgbClr val="474747"/>
                </a:solidFill>
                <a:latin typeface="+mj-lt"/>
              </a:rPr>
              <a:t>.</a:t>
            </a:r>
            <a:r>
              <a:rPr lang="en-US" sz="1200" dirty="0">
                <a:solidFill>
                  <a:srgbClr val="606060"/>
                </a:solidFill>
                <a:latin typeface="+mj-lt"/>
              </a:rPr>
              <a:t> </a:t>
            </a:r>
            <a:r>
              <a:rPr lang="en-US" sz="1200" dirty="0">
                <a:solidFill>
                  <a:srgbClr val="474747"/>
                </a:solidFill>
                <a:latin typeface="+mj-lt"/>
              </a:rPr>
              <a:t>Audio replay campaign to promote the recorded content and obtain additional registrants,</a:t>
            </a:r>
            <a:r>
              <a:rPr lang="en-US" sz="1200" dirty="0">
                <a:solidFill>
                  <a:schemeClr val="tx1">
                    <a:lumMod val="50000"/>
                    <a:lumOff val="50000"/>
                  </a:schemeClr>
                </a:solidFill>
                <a:latin typeface="+mj-lt"/>
              </a:rPr>
              <a:t> </a:t>
            </a:r>
            <a:r>
              <a:rPr lang="en-US" sz="1200" b="1" dirty="0">
                <a:solidFill>
                  <a:srgbClr val="FFC000"/>
                </a:solidFill>
                <a:latin typeface="+mj-lt"/>
              </a:rPr>
              <a:t>increasing the ROI </a:t>
            </a:r>
            <a:r>
              <a:rPr lang="en-US" sz="1200" dirty="0">
                <a:solidFill>
                  <a:srgbClr val="474747"/>
                </a:solidFill>
                <a:latin typeface="+mj-lt"/>
              </a:rPr>
              <a:t>of the online event.</a:t>
            </a:r>
          </a:p>
        </p:txBody>
      </p:sp>
      <p:pic>
        <p:nvPicPr>
          <p:cNvPr id="30" name="Picture 2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82700" y="3299110"/>
            <a:ext cx="1234710" cy="1161689"/>
          </a:xfrm>
          <a:prstGeom prst="rect">
            <a:avLst/>
          </a:prstGeom>
        </p:spPr>
      </p:pic>
      <p:grpSp>
        <p:nvGrpSpPr>
          <p:cNvPr id="10" name="Group 9"/>
          <p:cNvGrpSpPr/>
          <p:nvPr/>
        </p:nvGrpSpPr>
        <p:grpSpPr>
          <a:xfrm>
            <a:off x="5947" y="210914"/>
            <a:ext cx="12192000" cy="1493071"/>
            <a:chOff x="5947" y="460304"/>
            <a:chExt cx="12192000" cy="1493071"/>
          </a:xfrm>
        </p:grpSpPr>
        <p:cxnSp>
          <p:nvCxnSpPr>
            <p:cNvPr id="42" name="Straight Connector 41"/>
            <p:cNvCxnSpPr/>
            <p:nvPr/>
          </p:nvCxnSpPr>
          <p:spPr>
            <a:xfrm flipV="1">
              <a:off x="5947" y="1911172"/>
              <a:ext cx="12192000" cy="42203"/>
            </a:xfrm>
            <a:prstGeom prst="line">
              <a:avLst/>
            </a:prstGeom>
            <a:ln>
              <a:solidFill>
                <a:srgbClr val="FFCD07"/>
              </a:solidFill>
            </a:ln>
          </p:spPr>
          <p:style>
            <a:lnRef idx="2">
              <a:schemeClr val="accent1"/>
            </a:lnRef>
            <a:fillRef idx="0">
              <a:schemeClr val="accent1"/>
            </a:fillRef>
            <a:effectRef idx="1">
              <a:schemeClr val="accent1"/>
            </a:effectRef>
            <a:fontRef idx="minor">
              <a:schemeClr val="tx1"/>
            </a:fontRef>
          </p:style>
        </p:cxnSp>
        <p:pic>
          <p:nvPicPr>
            <p:cNvPr id="41" name="Picture 40"/>
            <p:cNvPicPr>
              <a:picLocks noChangeAspect="1"/>
            </p:cNvPicPr>
            <p:nvPr/>
          </p:nvPicPr>
          <p:blipFill>
            <a:blip r:embed="rId6"/>
            <a:stretch>
              <a:fillRect/>
            </a:stretch>
          </p:blipFill>
          <p:spPr>
            <a:xfrm>
              <a:off x="415631" y="460304"/>
              <a:ext cx="609600" cy="628650"/>
            </a:xfrm>
            <a:prstGeom prst="rect">
              <a:avLst/>
            </a:prstGeom>
          </p:spPr>
        </p:pic>
      </p:grpSp>
      <p:pic>
        <p:nvPicPr>
          <p:cNvPr id="4" name="Picture 3">
            <a:extLst>
              <a:ext uri="{FF2B5EF4-FFF2-40B4-BE49-F238E27FC236}">
                <a16:creationId xmlns:a16="http://schemas.microsoft.com/office/drawing/2014/main" id="{7534D022-EBC6-4E6B-9465-E865094EF971}"/>
              </a:ext>
            </a:extLst>
          </p:cNvPr>
          <p:cNvPicPr>
            <a:picLocks noChangeAspect="1"/>
          </p:cNvPicPr>
          <p:nvPr/>
        </p:nvPicPr>
        <p:blipFill>
          <a:blip r:embed="rId7"/>
          <a:stretch>
            <a:fillRect/>
          </a:stretch>
        </p:blipFill>
        <p:spPr>
          <a:xfrm>
            <a:off x="1965265" y="873029"/>
            <a:ext cx="1923810" cy="714286"/>
          </a:xfrm>
          <a:prstGeom prst="rect">
            <a:avLst/>
          </a:prstGeom>
        </p:spPr>
      </p:pic>
    </p:spTree>
    <p:extLst>
      <p:ext uri="{BB962C8B-B14F-4D97-AF65-F5344CB8AC3E}">
        <p14:creationId xmlns:p14="http://schemas.microsoft.com/office/powerpoint/2010/main" val="5572471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E979175-660C-4211-8AD4-75D0171D67B7}"/>
              </a:ext>
            </a:extLst>
          </p:cNvPr>
          <p:cNvPicPr>
            <a:picLocks noChangeAspect="1"/>
          </p:cNvPicPr>
          <p:nvPr/>
        </p:nvPicPr>
        <p:blipFill>
          <a:blip r:embed="rId2"/>
          <a:stretch>
            <a:fillRect/>
          </a:stretch>
        </p:blipFill>
        <p:spPr>
          <a:xfrm>
            <a:off x="3924570" y="2186228"/>
            <a:ext cx="4342857" cy="3980952"/>
          </a:xfrm>
          <a:prstGeom prst="rect">
            <a:avLst/>
          </a:prstGeom>
        </p:spPr>
      </p:pic>
      <p:sp>
        <p:nvSpPr>
          <p:cNvPr id="72" name="Title 2"/>
          <p:cNvSpPr>
            <a:spLocks noGrp="1"/>
          </p:cNvSpPr>
          <p:nvPr>
            <p:ph type="title"/>
          </p:nvPr>
        </p:nvSpPr>
        <p:spPr>
          <a:xfrm>
            <a:off x="249382" y="38821"/>
            <a:ext cx="11942618" cy="944562"/>
          </a:xfrm>
        </p:spPr>
        <p:txBody>
          <a:bodyPr>
            <a:noAutofit/>
          </a:bodyPr>
          <a:lstStyle/>
          <a:p>
            <a:pPr>
              <a:spcAft>
                <a:spcPts val="600"/>
              </a:spcAft>
              <a:buClr>
                <a:schemeClr val="tx2"/>
              </a:buClr>
            </a:pPr>
            <a:r>
              <a:rPr lang="en-US" sz="3000" dirty="0"/>
              <a:t>IDC can help you with your sales, marketing strategy &amp; execution</a:t>
            </a:r>
          </a:p>
        </p:txBody>
      </p:sp>
      <p:cxnSp>
        <p:nvCxnSpPr>
          <p:cNvPr id="73" name="Straight Connector 72"/>
          <p:cNvCxnSpPr/>
          <p:nvPr/>
        </p:nvCxnSpPr>
        <p:spPr>
          <a:xfrm flipV="1">
            <a:off x="0" y="942106"/>
            <a:ext cx="12192000" cy="42203"/>
          </a:xfrm>
          <a:prstGeom prst="line">
            <a:avLst/>
          </a:prstGeom>
          <a:ln>
            <a:solidFill>
              <a:srgbClr val="00B0F0"/>
            </a:solidFill>
          </a:ln>
        </p:spPr>
        <p:style>
          <a:lnRef idx="2">
            <a:schemeClr val="accent1"/>
          </a:lnRef>
          <a:fillRef idx="0">
            <a:schemeClr val="accent1"/>
          </a:fillRef>
          <a:effectRef idx="1">
            <a:schemeClr val="accent1"/>
          </a:effectRef>
          <a:fontRef idx="minor">
            <a:schemeClr val="tx1"/>
          </a:fontRef>
        </p:style>
      </p:cxnSp>
      <p:sp>
        <p:nvSpPr>
          <p:cNvPr id="29" name="Content Placeholder 1"/>
          <p:cNvSpPr txBox="1">
            <a:spLocks/>
          </p:cNvSpPr>
          <p:nvPr/>
        </p:nvSpPr>
        <p:spPr>
          <a:xfrm>
            <a:off x="1766068" y="1330036"/>
            <a:ext cx="8659863" cy="745692"/>
          </a:xfrm>
          <a:prstGeom prst="rect">
            <a:avLst/>
          </a:prstGeom>
        </p:spPr>
        <p:txBody>
          <a:bodyPr>
            <a:noAutofit/>
          </a:bodyPr>
          <a:lstStyle>
            <a:lvl1pPr marL="342900" indent="-342900" algn="l" defTabSz="457200" rtl="0" eaLnBrk="1" latinLnBrk="0" hangingPunct="1">
              <a:spcBef>
                <a:spcPct val="20000"/>
              </a:spcBef>
              <a:buClr>
                <a:schemeClr val="tx2"/>
              </a:buClr>
              <a:buFont typeface="Wingdings" charset="2"/>
              <a:buChar char="§"/>
              <a:defRPr lang="en-US" sz="2800" i="0" kern="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defRPr>
            </a:lvl1pPr>
            <a:lvl2pPr marL="742950" indent="-285750" algn="l" defTabSz="457200" rtl="0" eaLnBrk="1" latinLnBrk="0" hangingPunct="1">
              <a:spcBef>
                <a:spcPct val="20000"/>
              </a:spcBef>
              <a:buClr>
                <a:schemeClr val="bg2"/>
              </a:buClr>
              <a:buFont typeface="Arial"/>
              <a:buChar char="•"/>
              <a:defRPr lang="en-US" sz="2000" i="0" kern="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457200" rtl="0" eaLnBrk="1" latinLnBrk="0" hangingPunct="1">
              <a:spcBef>
                <a:spcPct val="20000"/>
              </a:spcBef>
              <a:buClr>
                <a:schemeClr val="bg2"/>
              </a:buClr>
              <a:buSzPct val="74000"/>
              <a:buFont typeface="Wingdings" charset="2"/>
              <a:buChar char="§"/>
              <a:defRPr lang="en-US" sz="1800" i="0" kern="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457200" rtl="0" eaLnBrk="1" latinLnBrk="0" hangingPunct="1">
              <a:spcBef>
                <a:spcPct val="20000"/>
              </a:spcBef>
              <a:buClr>
                <a:schemeClr val="bg2"/>
              </a:buClr>
              <a:buFont typeface="Arial"/>
              <a:buChar char="–"/>
              <a:defRPr lang="en-US" sz="1600" i="0" kern="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457200" rtl="0" eaLnBrk="1" latinLnBrk="0" hangingPunct="1">
              <a:spcBef>
                <a:spcPct val="20000"/>
              </a:spcBef>
              <a:buClr>
                <a:schemeClr val="bg2"/>
              </a:buClr>
              <a:buFont typeface="Arial"/>
              <a:buChar char="»"/>
              <a:defRPr lang="en-US" sz="1600" i="0" kern="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19063" indent="0" algn="ctr" eaLnBrk="0" hangingPunct="0">
              <a:buFont typeface="Wingdings" charset="2"/>
              <a:buNone/>
            </a:pPr>
            <a:r>
              <a:rPr lang="en-US" sz="1800" dirty="0">
                <a:solidFill>
                  <a:srgbClr val="474747"/>
                </a:solidFill>
                <a:latin typeface="Open Sans (Body)"/>
              </a:rPr>
              <a:t>Using its </a:t>
            </a:r>
            <a:r>
              <a:rPr lang="en-US" sz="1800" b="1" dirty="0">
                <a:solidFill>
                  <a:schemeClr val="bg2"/>
                </a:solidFill>
                <a:latin typeface="Open Sans (Body)"/>
              </a:rPr>
              <a:t>accurate</a:t>
            </a:r>
            <a:r>
              <a:rPr lang="en-US" sz="1800" dirty="0">
                <a:latin typeface="Open Sans (Body)"/>
              </a:rPr>
              <a:t> </a:t>
            </a:r>
            <a:r>
              <a:rPr lang="en-US" sz="1800" dirty="0">
                <a:solidFill>
                  <a:srgbClr val="474747"/>
                </a:solidFill>
                <a:latin typeface="Open Sans (Body)"/>
              </a:rPr>
              <a:t>research methodologies and </a:t>
            </a:r>
            <a:r>
              <a:rPr lang="en-US" sz="1800" b="1" dirty="0">
                <a:solidFill>
                  <a:schemeClr val="bg2"/>
                </a:solidFill>
                <a:latin typeface="Open Sans (Body)"/>
              </a:rPr>
              <a:t>thought leadership</a:t>
            </a:r>
            <a:r>
              <a:rPr lang="en-US" sz="1800" dirty="0">
                <a:solidFill>
                  <a:srgbClr val="474747"/>
                </a:solidFill>
                <a:latin typeface="Open Sans (Body)"/>
              </a:rPr>
              <a:t>, IDC helps you to: </a:t>
            </a:r>
            <a:endParaRPr lang="en-US" altLang="en-US" sz="1800" dirty="0">
              <a:solidFill>
                <a:srgbClr val="474747"/>
              </a:solidFill>
              <a:latin typeface="Open Sans (Body)"/>
            </a:endParaRPr>
          </a:p>
          <a:p>
            <a:pPr algn="ctr"/>
            <a:endParaRPr lang="en-US" sz="1800" dirty="0">
              <a:latin typeface="Open Sans (Body)"/>
            </a:endParaRPr>
          </a:p>
        </p:txBody>
      </p:sp>
      <p:sp>
        <p:nvSpPr>
          <p:cNvPr id="36" name="TextBox 35"/>
          <p:cNvSpPr txBox="1"/>
          <p:nvPr/>
        </p:nvSpPr>
        <p:spPr>
          <a:xfrm>
            <a:off x="1044668" y="2228133"/>
            <a:ext cx="2561003" cy="1384995"/>
          </a:xfrm>
          <a:prstGeom prst="rect">
            <a:avLst/>
          </a:prstGeom>
          <a:noFill/>
        </p:spPr>
        <p:txBody>
          <a:bodyPr wrap="square" lIns="91440" rtlCol="0">
            <a:spAutoFit/>
          </a:bodyPr>
          <a:lstStyle/>
          <a:p>
            <a:pPr algn="r">
              <a:buClr>
                <a:schemeClr val="tx2"/>
              </a:buClr>
            </a:pPr>
            <a:r>
              <a:rPr lang="en-US" sz="1200" dirty="0">
                <a:latin typeface="Open Sans (Body)"/>
              </a:rPr>
              <a:t>Tracker ®</a:t>
            </a:r>
          </a:p>
          <a:p>
            <a:pPr algn="r">
              <a:buClr>
                <a:schemeClr val="tx2"/>
              </a:buClr>
            </a:pPr>
            <a:r>
              <a:rPr lang="en-US" sz="1200" dirty="0">
                <a:latin typeface="Open Sans (Body)"/>
              </a:rPr>
              <a:t>Tracker ® by Month</a:t>
            </a:r>
          </a:p>
          <a:p>
            <a:pPr algn="r">
              <a:buClr>
                <a:schemeClr val="tx2"/>
              </a:buClr>
            </a:pPr>
            <a:r>
              <a:rPr lang="en-US" sz="1200" dirty="0">
                <a:latin typeface="Open Sans (Body)"/>
              </a:rPr>
              <a:t>Custom Analytics</a:t>
            </a:r>
          </a:p>
          <a:p>
            <a:pPr algn="r">
              <a:buClr>
                <a:schemeClr val="tx2"/>
              </a:buClr>
            </a:pPr>
            <a:r>
              <a:rPr lang="en-US" sz="1200" dirty="0">
                <a:latin typeface="Open Sans (Body)"/>
              </a:rPr>
              <a:t>Top Organizations Benchmark</a:t>
            </a:r>
          </a:p>
          <a:p>
            <a:pPr algn="r">
              <a:buClr>
                <a:schemeClr val="tx2"/>
              </a:buClr>
            </a:pPr>
            <a:r>
              <a:rPr lang="en-US" sz="1200" dirty="0">
                <a:latin typeface="Open Sans (Body)"/>
              </a:rPr>
              <a:t>IT Spending</a:t>
            </a:r>
          </a:p>
          <a:p>
            <a:pPr algn="r">
              <a:buClr>
                <a:schemeClr val="tx2"/>
              </a:buClr>
            </a:pPr>
            <a:r>
              <a:rPr lang="en-US" sz="1200" dirty="0">
                <a:latin typeface="Open Sans (Body)"/>
              </a:rPr>
              <a:t>Spending Guides</a:t>
            </a:r>
          </a:p>
          <a:p>
            <a:pPr algn="r">
              <a:buClr>
                <a:schemeClr val="tx2"/>
              </a:buClr>
            </a:pPr>
            <a:r>
              <a:rPr lang="en-US" sz="1200" dirty="0">
                <a:latin typeface="Open Sans (Body)"/>
              </a:rPr>
              <a:t>Strategic Market Assessment</a:t>
            </a:r>
          </a:p>
        </p:txBody>
      </p:sp>
      <p:sp>
        <p:nvSpPr>
          <p:cNvPr id="41" name="TextBox 40"/>
          <p:cNvSpPr txBox="1"/>
          <p:nvPr/>
        </p:nvSpPr>
        <p:spPr>
          <a:xfrm>
            <a:off x="984481" y="4888941"/>
            <a:ext cx="2669523" cy="1015663"/>
          </a:xfrm>
          <a:prstGeom prst="rect">
            <a:avLst/>
          </a:prstGeom>
          <a:noFill/>
        </p:spPr>
        <p:txBody>
          <a:bodyPr wrap="square" lIns="91440" rtlCol="0">
            <a:spAutoFit/>
          </a:bodyPr>
          <a:lstStyle/>
          <a:p>
            <a:pPr algn="r">
              <a:buClr>
                <a:schemeClr val="tx2"/>
              </a:buClr>
            </a:pPr>
            <a:r>
              <a:rPr lang="en-US" sz="1200" dirty="0">
                <a:latin typeface="Open Sans (Body)"/>
              </a:rPr>
              <a:t>Industry Conferences</a:t>
            </a:r>
          </a:p>
          <a:p>
            <a:pPr algn="r">
              <a:buClr>
                <a:schemeClr val="tx2"/>
              </a:buClr>
            </a:pPr>
            <a:r>
              <a:rPr lang="en-US" sz="1200" dirty="0">
                <a:latin typeface="Open Sans (Body)"/>
              </a:rPr>
              <a:t>Customized Events</a:t>
            </a:r>
          </a:p>
          <a:p>
            <a:pPr algn="r">
              <a:buClr>
                <a:schemeClr val="tx2"/>
              </a:buClr>
            </a:pPr>
            <a:r>
              <a:rPr lang="en-US" sz="1200" dirty="0">
                <a:latin typeface="Open Sans (Body)"/>
              </a:rPr>
              <a:t>Event Services</a:t>
            </a:r>
          </a:p>
          <a:p>
            <a:pPr algn="r">
              <a:buClr>
                <a:schemeClr val="tx2"/>
              </a:buClr>
            </a:pPr>
            <a:r>
              <a:rPr lang="en-US" sz="1200" dirty="0">
                <a:latin typeface="Open Sans (Body)"/>
              </a:rPr>
              <a:t>Audience Development</a:t>
            </a:r>
          </a:p>
          <a:p>
            <a:pPr algn="r">
              <a:buClr>
                <a:schemeClr val="tx2"/>
              </a:buClr>
            </a:pPr>
            <a:r>
              <a:rPr lang="en-US" sz="1200" dirty="0">
                <a:latin typeface="Open Sans (Body)"/>
              </a:rPr>
              <a:t>IDC Speakers</a:t>
            </a:r>
          </a:p>
        </p:txBody>
      </p:sp>
      <p:sp>
        <p:nvSpPr>
          <p:cNvPr id="42" name="TextBox 41"/>
          <p:cNvSpPr txBox="1"/>
          <p:nvPr/>
        </p:nvSpPr>
        <p:spPr>
          <a:xfrm>
            <a:off x="8663602" y="2228133"/>
            <a:ext cx="2550149" cy="1384995"/>
          </a:xfrm>
          <a:prstGeom prst="rect">
            <a:avLst/>
          </a:prstGeom>
          <a:noFill/>
        </p:spPr>
        <p:txBody>
          <a:bodyPr wrap="square" lIns="91440" rtlCol="0">
            <a:spAutoFit/>
          </a:bodyPr>
          <a:lstStyle/>
          <a:p>
            <a:pPr>
              <a:buClr>
                <a:schemeClr val="tx2"/>
              </a:buClr>
            </a:pPr>
            <a:r>
              <a:rPr lang="en-US" sz="1200" dirty="0">
                <a:latin typeface="Open Sans (Body)"/>
              </a:rPr>
              <a:t>Compete ®</a:t>
            </a:r>
          </a:p>
          <a:p>
            <a:pPr>
              <a:buClr>
                <a:schemeClr val="tx2"/>
              </a:buClr>
            </a:pPr>
            <a:r>
              <a:rPr lang="en-US" sz="1200" dirty="0">
                <a:latin typeface="Open Sans (Body)"/>
              </a:rPr>
              <a:t>Win/Loss Analysis</a:t>
            </a:r>
          </a:p>
          <a:p>
            <a:pPr>
              <a:buClr>
                <a:schemeClr val="tx2"/>
              </a:buClr>
            </a:pPr>
            <a:r>
              <a:rPr lang="en-US" sz="1200" dirty="0">
                <a:latin typeface="Open Sans (Body)"/>
              </a:rPr>
              <a:t>Channel and Partnering</a:t>
            </a:r>
          </a:p>
          <a:p>
            <a:pPr>
              <a:buClr>
                <a:schemeClr val="tx2"/>
              </a:buClr>
            </a:pPr>
            <a:r>
              <a:rPr lang="en-US" sz="1200" dirty="0">
                <a:latin typeface="Open Sans (Body)"/>
              </a:rPr>
              <a:t>Buyer Behavior</a:t>
            </a:r>
          </a:p>
          <a:p>
            <a:pPr>
              <a:buClr>
                <a:schemeClr val="tx2"/>
              </a:buClr>
            </a:pPr>
            <a:r>
              <a:rPr lang="en-US" sz="1200" dirty="0">
                <a:latin typeface="Open Sans (Body)"/>
              </a:rPr>
              <a:t>Strategic Market Assessment</a:t>
            </a:r>
          </a:p>
          <a:p>
            <a:pPr>
              <a:buClr>
                <a:schemeClr val="tx2"/>
              </a:buClr>
            </a:pPr>
            <a:r>
              <a:rPr lang="en-US" sz="1200" dirty="0">
                <a:latin typeface="Open Sans (Body)"/>
              </a:rPr>
              <a:t>CIS</a:t>
            </a:r>
          </a:p>
          <a:p>
            <a:pPr>
              <a:buClr>
                <a:schemeClr val="tx2"/>
              </a:buClr>
            </a:pPr>
            <a:r>
              <a:rPr lang="en-US" sz="1200" dirty="0">
                <a:latin typeface="Open Sans (Body)"/>
              </a:rPr>
              <a:t>Contract Database</a:t>
            </a:r>
          </a:p>
        </p:txBody>
      </p:sp>
      <p:sp>
        <p:nvSpPr>
          <p:cNvPr id="43" name="TextBox 42"/>
          <p:cNvSpPr txBox="1"/>
          <p:nvPr/>
        </p:nvSpPr>
        <p:spPr>
          <a:xfrm>
            <a:off x="8662639" y="4888941"/>
            <a:ext cx="2551112" cy="1384995"/>
          </a:xfrm>
          <a:prstGeom prst="rect">
            <a:avLst/>
          </a:prstGeom>
          <a:noFill/>
        </p:spPr>
        <p:txBody>
          <a:bodyPr wrap="square" lIns="91440" rtlCol="0">
            <a:spAutoFit/>
          </a:bodyPr>
          <a:lstStyle/>
          <a:p>
            <a:pPr>
              <a:buClr>
                <a:schemeClr val="tx2"/>
              </a:buClr>
            </a:pPr>
            <a:r>
              <a:rPr lang="en-US" sz="1200" dirty="0">
                <a:latin typeface="Open Sans (Body)"/>
              </a:rPr>
              <a:t>Sales Advisory</a:t>
            </a:r>
          </a:p>
          <a:p>
            <a:pPr>
              <a:buClr>
                <a:schemeClr val="tx2"/>
              </a:buClr>
            </a:pPr>
            <a:r>
              <a:rPr lang="en-US" sz="1200" dirty="0">
                <a:latin typeface="Open Sans (Body)"/>
              </a:rPr>
              <a:t>Content Development</a:t>
            </a:r>
          </a:p>
          <a:p>
            <a:pPr>
              <a:buClr>
                <a:schemeClr val="tx2"/>
              </a:buClr>
            </a:pPr>
            <a:r>
              <a:rPr lang="en-US" sz="1200" dirty="0">
                <a:latin typeface="Open Sans (Body)"/>
              </a:rPr>
              <a:t>Business Value</a:t>
            </a:r>
          </a:p>
          <a:p>
            <a:pPr>
              <a:buClr>
                <a:schemeClr val="tx2"/>
              </a:buClr>
            </a:pPr>
            <a:r>
              <a:rPr lang="en-US" sz="1200" dirty="0">
                <a:latin typeface="Open Sans (Body)"/>
              </a:rPr>
              <a:t>Channel and Partnering</a:t>
            </a:r>
          </a:p>
          <a:p>
            <a:pPr>
              <a:buClr>
                <a:schemeClr val="tx2"/>
              </a:buClr>
            </a:pPr>
            <a:r>
              <a:rPr lang="en-US" sz="1200" dirty="0">
                <a:latin typeface="Open Sans (Body)"/>
              </a:rPr>
              <a:t>CXO Sales Effectiveness</a:t>
            </a:r>
          </a:p>
          <a:p>
            <a:pPr>
              <a:buClr>
                <a:schemeClr val="tx2"/>
              </a:buClr>
            </a:pPr>
            <a:r>
              <a:rPr lang="en-US" sz="1200" dirty="0">
                <a:latin typeface="Open Sans (Body)"/>
              </a:rPr>
              <a:t>Honorarium</a:t>
            </a:r>
          </a:p>
          <a:p>
            <a:pPr>
              <a:buClr>
                <a:schemeClr val="tx2"/>
              </a:buClr>
            </a:pPr>
            <a:r>
              <a:rPr lang="en-US" sz="1200" dirty="0">
                <a:latin typeface="Open Sans (Body)"/>
              </a:rPr>
              <a:t>IDC Reports</a:t>
            </a:r>
          </a:p>
        </p:txBody>
      </p:sp>
      <p:grpSp>
        <p:nvGrpSpPr>
          <p:cNvPr id="16" name="Group 15"/>
          <p:cNvGrpSpPr/>
          <p:nvPr/>
        </p:nvGrpSpPr>
        <p:grpSpPr>
          <a:xfrm>
            <a:off x="4015650" y="3564912"/>
            <a:ext cx="4610645" cy="2971884"/>
            <a:chOff x="405487" y="3207909"/>
            <a:chExt cx="4486275" cy="3160238"/>
          </a:xfrm>
        </p:grpSpPr>
        <p:sp>
          <p:nvSpPr>
            <p:cNvPr id="17" name="TextBox 16"/>
            <p:cNvSpPr txBox="1"/>
            <p:nvPr/>
          </p:nvSpPr>
          <p:spPr>
            <a:xfrm>
              <a:off x="477985" y="3207909"/>
              <a:ext cx="1732400" cy="369332"/>
            </a:xfrm>
            <a:prstGeom prst="rect">
              <a:avLst/>
            </a:prstGeom>
            <a:noFill/>
          </p:spPr>
          <p:txBody>
            <a:bodyPr wrap="square" lIns="91440" rtlCol="0">
              <a:spAutoFit/>
            </a:bodyPr>
            <a:lstStyle/>
            <a:p>
              <a:pPr algn="ctr">
                <a:spcAft>
                  <a:spcPts val="600"/>
                </a:spcAft>
                <a:buClr>
                  <a:schemeClr val="tx2"/>
                </a:buClr>
              </a:pPr>
              <a:r>
                <a:rPr lang="es-MX" sz="900" dirty="0">
                  <a:solidFill>
                    <a:schemeClr val="bg2"/>
                  </a:solidFill>
                </a:rPr>
                <a:t>Companies / Industries Growth Targets</a:t>
              </a:r>
            </a:p>
          </p:txBody>
        </p:sp>
        <p:sp>
          <p:nvSpPr>
            <p:cNvPr id="18" name="TextBox 17"/>
            <p:cNvSpPr txBox="1"/>
            <p:nvPr/>
          </p:nvSpPr>
          <p:spPr>
            <a:xfrm>
              <a:off x="3050548" y="3217323"/>
              <a:ext cx="1732400" cy="369332"/>
            </a:xfrm>
            <a:prstGeom prst="rect">
              <a:avLst/>
            </a:prstGeom>
            <a:noFill/>
          </p:spPr>
          <p:txBody>
            <a:bodyPr wrap="square" lIns="91440" rtlCol="0">
              <a:spAutoFit/>
            </a:bodyPr>
            <a:lstStyle/>
            <a:p>
              <a:pPr algn="ctr">
                <a:spcAft>
                  <a:spcPts val="600"/>
                </a:spcAft>
                <a:buClr>
                  <a:schemeClr val="tx2"/>
                </a:buClr>
              </a:pPr>
              <a:r>
                <a:rPr lang="es-MX" sz="900" dirty="0">
                  <a:solidFill>
                    <a:schemeClr val="bg2"/>
                  </a:solidFill>
                </a:rPr>
                <a:t>Awareness / Competitors Partners / Sales Team</a:t>
              </a:r>
            </a:p>
          </p:txBody>
        </p:sp>
        <p:sp>
          <p:nvSpPr>
            <p:cNvPr id="19" name="TextBox 18"/>
            <p:cNvSpPr txBox="1"/>
            <p:nvPr/>
          </p:nvSpPr>
          <p:spPr>
            <a:xfrm>
              <a:off x="3159362" y="5977954"/>
              <a:ext cx="1732400" cy="369332"/>
            </a:xfrm>
            <a:prstGeom prst="rect">
              <a:avLst/>
            </a:prstGeom>
            <a:noFill/>
          </p:spPr>
          <p:txBody>
            <a:bodyPr wrap="square" lIns="91440" rtlCol="0">
              <a:spAutoFit/>
            </a:bodyPr>
            <a:lstStyle/>
            <a:p>
              <a:pPr algn="ctr">
                <a:spcAft>
                  <a:spcPts val="600"/>
                </a:spcAft>
                <a:buClr>
                  <a:schemeClr val="tx2"/>
                </a:buClr>
              </a:pPr>
              <a:r>
                <a:rPr lang="es-MX" sz="900" dirty="0">
                  <a:solidFill>
                    <a:schemeClr val="bg2"/>
                  </a:solidFill>
                </a:rPr>
                <a:t>Product / Influence Content Consultative Sales</a:t>
              </a:r>
            </a:p>
          </p:txBody>
        </p:sp>
        <p:sp>
          <p:nvSpPr>
            <p:cNvPr id="20" name="TextBox 19"/>
            <p:cNvSpPr txBox="1"/>
            <p:nvPr/>
          </p:nvSpPr>
          <p:spPr>
            <a:xfrm>
              <a:off x="405487" y="5998815"/>
              <a:ext cx="1829385" cy="369332"/>
            </a:xfrm>
            <a:prstGeom prst="rect">
              <a:avLst/>
            </a:prstGeom>
            <a:noFill/>
          </p:spPr>
          <p:txBody>
            <a:bodyPr wrap="square" lIns="91440" rtlCol="0">
              <a:spAutoFit/>
            </a:bodyPr>
            <a:lstStyle/>
            <a:p>
              <a:pPr algn="ctr">
                <a:spcAft>
                  <a:spcPts val="600"/>
                </a:spcAft>
                <a:buClr>
                  <a:schemeClr val="tx2"/>
                </a:buClr>
              </a:pPr>
              <a:r>
                <a:rPr lang="es-MX" sz="900" dirty="0">
                  <a:solidFill>
                    <a:schemeClr val="bg2"/>
                  </a:solidFill>
                </a:rPr>
                <a:t>Increased Pipeline / Positioning  Thought Leadership</a:t>
              </a:r>
            </a:p>
          </p:txBody>
        </p:sp>
      </p:grpSp>
    </p:spTree>
    <p:extLst>
      <p:ext uri="{BB962C8B-B14F-4D97-AF65-F5344CB8AC3E}">
        <p14:creationId xmlns:p14="http://schemas.microsoft.com/office/powerpoint/2010/main" val="40008793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20436" y="1239030"/>
            <a:ext cx="10709564" cy="1213219"/>
          </a:xfrm>
        </p:spPr>
        <p:txBody>
          <a:bodyPr>
            <a:noAutofit/>
          </a:bodyPr>
          <a:lstStyle/>
          <a:p>
            <a:pPr marL="0" indent="0" algn="ctr" defTabSz="685800" fontAlgn="auto">
              <a:lnSpc>
                <a:spcPct val="90000"/>
              </a:lnSpc>
              <a:spcBef>
                <a:spcPts val="0"/>
              </a:spcBef>
              <a:spcAft>
                <a:spcPts val="0"/>
              </a:spcAft>
              <a:buNone/>
            </a:pPr>
            <a:r>
              <a:rPr lang="en-US" sz="1800" dirty="0">
                <a:solidFill>
                  <a:srgbClr val="474747"/>
                </a:solidFill>
                <a:latin typeface="Open Sans (Body)"/>
              </a:rPr>
              <a:t>IDC is the main provider of market intelligence, advisory and event services for the ICT industry. We provide </a:t>
            </a:r>
            <a:r>
              <a:rPr lang="en-US" sz="1800" b="1" dirty="0">
                <a:solidFill>
                  <a:schemeClr val="bg2"/>
                </a:solidFill>
                <a:latin typeface="Open Sans (Body)"/>
              </a:rPr>
              <a:t>accurate insights, unbiased influence and actionable advice </a:t>
            </a:r>
            <a:r>
              <a:rPr lang="en-US" sz="1800" dirty="0">
                <a:solidFill>
                  <a:srgbClr val="474747"/>
                </a:solidFill>
                <a:latin typeface="Open Sans (Body)"/>
              </a:rPr>
              <a:t>for technology buyers, technology suppliers and the investment community.</a:t>
            </a:r>
            <a:endParaRPr lang="es-MX" sz="1800" dirty="0">
              <a:solidFill>
                <a:srgbClr val="474747"/>
              </a:solidFill>
              <a:latin typeface="Open Sans (Body)"/>
            </a:endParaRPr>
          </a:p>
        </p:txBody>
      </p:sp>
      <p:sp>
        <p:nvSpPr>
          <p:cNvPr id="3" name="Title 2"/>
          <p:cNvSpPr>
            <a:spLocks noGrp="1"/>
          </p:cNvSpPr>
          <p:nvPr>
            <p:ph type="title"/>
          </p:nvPr>
        </p:nvSpPr>
        <p:spPr>
          <a:xfrm>
            <a:off x="471055" y="39747"/>
            <a:ext cx="10820400" cy="944562"/>
          </a:xfrm>
        </p:spPr>
        <p:txBody>
          <a:bodyPr>
            <a:normAutofit/>
          </a:bodyPr>
          <a:lstStyle/>
          <a:p>
            <a:r>
              <a:rPr lang="es-MX" sz="3000" dirty="0"/>
              <a:t>IDC </a:t>
            </a:r>
            <a:r>
              <a:rPr lang="es-MX" sz="3000" dirty="0" err="1"/>
              <a:t>Offers</a:t>
            </a:r>
            <a:r>
              <a:rPr lang="es-MX" sz="3000" dirty="0"/>
              <a:t> </a:t>
            </a:r>
            <a:r>
              <a:rPr lang="es-MX" sz="3000" dirty="0" err="1"/>
              <a:t>Unmatched</a:t>
            </a:r>
            <a:r>
              <a:rPr lang="es-MX" sz="3000" dirty="0"/>
              <a:t> Global </a:t>
            </a:r>
            <a:r>
              <a:rPr lang="es-MX" sz="3000" dirty="0" err="1"/>
              <a:t>Presence</a:t>
            </a:r>
            <a:endParaRPr lang="es-MX" sz="3000" dirty="0"/>
          </a:p>
        </p:txBody>
      </p:sp>
      <p:cxnSp>
        <p:nvCxnSpPr>
          <p:cNvPr id="4" name="Straight Connector 3"/>
          <p:cNvCxnSpPr/>
          <p:nvPr/>
        </p:nvCxnSpPr>
        <p:spPr>
          <a:xfrm flipV="1">
            <a:off x="0" y="942106"/>
            <a:ext cx="12192000" cy="42203"/>
          </a:xfrm>
          <a:prstGeom prst="line">
            <a:avLst/>
          </a:prstGeom>
          <a:ln>
            <a:solidFill>
              <a:srgbClr val="00B0F0"/>
            </a:solidFill>
          </a:ln>
        </p:spPr>
        <p:style>
          <a:lnRef idx="2">
            <a:schemeClr val="accent1"/>
          </a:lnRef>
          <a:fillRef idx="0">
            <a:schemeClr val="accent1"/>
          </a:fillRef>
          <a:effectRef idx="1">
            <a:schemeClr val="accent1"/>
          </a:effectRef>
          <a:fontRef idx="minor">
            <a:schemeClr val="tx1"/>
          </a:fontRef>
        </p:style>
      </p:cxnSp>
      <p:grpSp>
        <p:nvGrpSpPr>
          <p:cNvPr id="7" name="Group 6"/>
          <p:cNvGrpSpPr/>
          <p:nvPr/>
        </p:nvGrpSpPr>
        <p:grpSpPr>
          <a:xfrm>
            <a:off x="1412524" y="2628586"/>
            <a:ext cx="9878931" cy="3556796"/>
            <a:chOff x="1412524" y="2656296"/>
            <a:chExt cx="9878931" cy="3556796"/>
          </a:xfrm>
        </p:grpSpPr>
        <p:pic>
          <p:nvPicPr>
            <p:cNvPr id="6" name="Picture 5"/>
            <p:cNvPicPr>
              <a:picLocks noChangeAspect="1"/>
            </p:cNvPicPr>
            <p:nvPr/>
          </p:nvPicPr>
          <p:blipFill>
            <a:blip r:embed="rId2"/>
            <a:stretch>
              <a:fillRect/>
            </a:stretch>
          </p:blipFill>
          <p:spPr>
            <a:xfrm>
              <a:off x="1412524" y="2656296"/>
              <a:ext cx="9878931" cy="3556796"/>
            </a:xfrm>
            <a:prstGeom prst="rect">
              <a:avLst/>
            </a:prstGeom>
          </p:spPr>
        </p:pic>
        <p:sp>
          <p:nvSpPr>
            <p:cNvPr id="8" name="TextBox 7"/>
            <p:cNvSpPr txBox="1"/>
            <p:nvPr/>
          </p:nvSpPr>
          <p:spPr>
            <a:xfrm>
              <a:off x="6062428" y="2841286"/>
              <a:ext cx="2294779" cy="400110"/>
            </a:xfrm>
            <a:prstGeom prst="rect">
              <a:avLst/>
            </a:prstGeom>
            <a:noFill/>
          </p:spPr>
          <p:txBody>
            <a:bodyPr wrap="square" lIns="91440" rtlCol="0">
              <a:spAutoFit/>
            </a:bodyPr>
            <a:lstStyle/>
            <a:p>
              <a:pPr algn="ctr">
                <a:spcAft>
                  <a:spcPts val="0"/>
                </a:spcAft>
                <a:buClr>
                  <a:schemeClr val="tx2"/>
                </a:buClr>
              </a:pPr>
              <a:r>
                <a:rPr lang="es-MX" sz="2000" b="1" dirty="0">
                  <a:solidFill>
                    <a:schemeClr val="bg1"/>
                  </a:solidFill>
                </a:rPr>
                <a:t>Over 13,000</a:t>
              </a:r>
            </a:p>
          </p:txBody>
        </p:sp>
        <p:sp>
          <p:nvSpPr>
            <p:cNvPr id="9" name="TextBox 8"/>
            <p:cNvSpPr txBox="1"/>
            <p:nvPr/>
          </p:nvSpPr>
          <p:spPr>
            <a:xfrm>
              <a:off x="6062428" y="3270374"/>
              <a:ext cx="2234831" cy="461665"/>
            </a:xfrm>
            <a:prstGeom prst="rect">
              <a:avLst/>
            </a:prstGeom>
            <a:noFill/>
          </p:spPr>
          <p:txBody>
            <a:bodyPr wrap="square" lIns="91440" rtlCol="0">
              <a:spAutoFit/>
            </a:bodyPr>
            <a:lstStyle/>
            <a:p>
              <a:pPr algn="ctr">
                <a:spcAft>
                  <a:spcPts val="0"/>
                </a:spcAft>
                <a:buClr>
                  <a:schemeClr val="tx2"/>
                </a:buClr>
              </a:pPr>
              <a:r>
                <a:rPr lang="es-MX" sz="1200" b="1" dirty="0">
                  <a:solidFill>
                    <a:srgbClr val="002060"/>
                  </a:solidFill>
                </a:rPr>
                <a:t>IDC interactions</a:t>
              </a:r>
            </a:p>
            <a:p>
              <a:pPr algn="ctr">
                <a:spcAft>
                  <a:spcPts val="0"/>
                </a:spcAft>
                <a:buClr>
                  <a:schemeClr val="tx2"/>
                </a:buClr>
              </a:pPr>
              <a:r>
                <a:rPr lang="es-MX" sz="1200" b="1" dirty="0">
                  <a:solidFill>
                    <a:srgbClr val="002060"/>
                  </a:solidFill>
                </a:rPr>
                <a:t>with Wall Street anually</a:t>
              </a:r>
            </a:p>
          </p:txBody>
        </p:sp>
        <p:sp>
          <p:nvSpPr>
            <p:cNvPr id="10" name="TextBox 9"/>
            <p:cNvSpPr txBox="1"/>
            <p:nvPr/>
          </p:nvSpPr>
          <p:spPr>
            <a:xfrm>
              <a:off x="6062428" y="3982864"/>
              <a:ext cx="2294779" cy="400110"/>
            </a:xfrm>
            <a:prstGeom prst="rect">
              <a:avLst/>
            </a:prstGeom>
            <a:noFill/>
          </p:spPr>
          <p:txBody>
            <a:bodyPr wrap="square" lIns="91440" rtlCol="0">
              <a:spAutoFit/>
            </a:bodyPr>
            <a:lstStyle/>
            <a:p>
              <a:pPr algn="ctr">
                <a:spcAft>
                  <a:spcPts val="0"/>
                </a:spcAft>
                <a:buClr>
                  <a:schemeClr val="tx2"/>
                </a:buClr>
              </a:pPr>
              <a:r>
                <a:rPr lang="en-US" sz="2000" b="1" dirty="0">
                  <a:solidFill>
                    <a:schemeClr val="bg1"/>
                  </a:solidFill>
                </a:rPr>
                <a:t>10,000+ CIOs</a:t>
              </a:r>
              <a:endParaRPr lang="es-MX" sz="2000" b="1" dirty="0">
                <a:solidFill>
                  <a:schemeClr val="bg1"/>
                </a:solidFill>
              </a:endParaRPr>
            </a:p>
          </p:txBody>
        </p:sp>
        <p:sp>
          <p:nvSpPr>
            <p:cNvPr id="11" name="TextBox 10"/>
            <p:cNvSpPr txBox="1"/>
            <p:nvPr/>
          </p:nvSpPr>
          <p:spPr>
            <a:xfrm>
              <a:off x="6062428" y="5163694"/>
              <a:ext cx="2294779" cy="400110"/>
            </a:xfrm>
            <a:prstGeom prst="rect">
              <a:avLst/>
            </a:prstGeom>
            <a:noFill/>
          </p:spPr>
          <p:txBody>
            <a:bodyPr wrap="square" lIns="91440" rtlCol="0">
              <a:spAutoFit/>
            </a:bodyPr>
            <a:lstStyle/>
            <a:p>
              <a:pPr algn="ctr">
                <a:spcAft>
                  <a:spcPts val="0"/>
                </a:spcAft>
                <a:buClr>
                  <a:schemeClr val="tx2"/>
                </a:buClr>
              </a:pPr>
              <a:r>
                <a:rPr lang="en-US" sz="2000" b="1" dirty="0">
                  <a:solidFill>
                    <a:schemeClr val="bg1"/>
                  </a:solidFill>
                </a:rPr>
                <a:t>3,000,000+</a:t>
              </a:r>
              <a:endParaRPr lang="es-MX" sz="2000" b="1" dirty="0">
                <a:solidFill>
                  <a:schemeClr val="bg1"/>
                </a:solidFill>
              </a:endParaRPr>
            </a:p>
          </p:txBody>
        </p:sp>
        <p:sp>
          <p:nvSpPr>
            <p:cNvPr id="12" name="TextBox 11"/>
            <p:cNvSpPr txBox="1"/>
            <p:nvPr/>
          </p:nvSpPr>
          <p:spPr>
            <a:xfrm>
              <a:off x="8590338" y="3270367"/>
              <a:ext cx="2298241" cy="461665"/>
            </a:xfrm>
            <a:prstGeom prst="rect">
              <a:avLst/>
            </a:prstGeom>
            <a:noFill/>
          </p:spPr>
          <p:txBody>
            <a:bodyPr wrap="square" lIns="91440" rtlCol="0">
              <a:spAutoFit/>
            </a:bodyPr>
            <a:lstStyle/>
            <a:p>
              <a:pPr algn="ctr">
                <a:spcAft>
                  <a:spcPts val="0"/>
                </a:spcAft>
                <a:buClr>
                  <a:schemeClr val="tx2"/>
                </a:buClr>
              </a:pPr>
              <a:r>
                <a:rPr lang="es-MX" sz="1200" b="1" dirty="0">
                  <a:solidFill>
                    <a:srgbClr val="002060"/>
                  </a:solidFill>
                </a:rPr>
                <a:t>client interactions</a:t>
              </a:r>
            </a:p>
            <a:p>
              <a:pPr algn="ctr">
                <a:spcAft>
                  <a:spcPts val="0"/>
                </a:spcAft>
                <a:buClr>
                  <a:schemeClr val="tx2"/>
                </a:buClr>
              </a:pPr>
              <a:r>
                <a:rPr lang="es-MX" sz="1200" b="1" dirty="0">
                  <a:solidFill>
                    <a:srgbClr val="002060"/>
                  </a:solidFill>
                </a:rPr>
                <a:t>anually</a:t>
              </a:r>
            </a:p>
          </p:txBody>
        </p:sp>
        <p:sp>
          <p:nvSpPr>
            <p:cNvPr id="13" name="TextBox 12"/>
            <p:cNvSpPr txBox="1"/>
            <p:nvPr/>
          </p:nvSpPr>
          <p:spPr>
            <a:xfrm>
              <a:off x="6099581" y="4462404"/>
              <a:ext cx="2234831" cy="461665"/>
            </a:xfrm>
            <a:prstGeom prst="rect">
              <a:avLst/>
            </a:prstGeom>
            <a:noFill/>
          </p:spPr>
          <p:txBody>
            <a:bodyPr wrap="square" lIns="91440" rtlCol="0">
              <a:spAutoFit/>
            </a:bodyPr>
            <a:lstStyle/>
            <a:p>
              <a:pPr algn="ctr">
                <a:spcAft>
                  <a:spcPts val="0"/>
                </a:spcAft>
                <a:buClr>
                  <a:schemeClr val="tx2"/>
                </a:buClr>
              </a:pPr>
              <a:r>
                <a:rPr lang="es-MX" sz="1200" b="1" dirty="0" err="1">
                  <a:solidFill>
                    <a:srgbClr val="002060"/>
                  </a:solidFill>
                </a:rPr>
                <a:t>Influenced</a:t>
              </a:r>
              <a:r>
                <a:rPr lang="es-MX" sz="1200" b="1" dirty="0">
                  <a:solidFill>
                    <a:srgbClr val="002060"/>
                  </a:solidFill>
                </a:rPr>
                <a:t> at IDC </a:t>
              </a:r>
              <a:r>
                <a:rPr lang="es-MX" sz="1200" b="1" dirty="0" err="1">
                  <a:solidFill>
                    <a:srgbClr val="002060"/>
                  </a:solidFill>
                </a:rPr>
                <a:t>events</a:t>
              </a:r>
              <a:endParaRPr lang="es-MX" sz="1200" b="1" dirty="0">
                <a:solidFill>
                  <a:srgbClr val="002060"/>
                </a:solidFill>
              </a:endParaRPr>
            </a:p>
            <a:p>
              <a:pPr algn="ctr">
                <a:spcAft>
                  <a:spcPts val="0"/>
                </a:spcAft>
                <a:buClr>
                  <a:schemeClr val="tx2"/>
                </a:buClr>
              </a:pPr>
              <a:r>
                <a:rPr lang="es-MX" sz="1200" b="1" dirty="0">
                  <a:solidFill>
                    <a:srgbClr val="002060"/>
                  </a:solidFill>
                </a:rPr>
                <a:t>around the globe</a:t>
              </a:r>
            </a:p>
          </p:txBody>
        </p:sp>
        <p:sp>
          <p:nvSpPr>
            <p:cNvPr id="15" name="TextBox 14"/>
            <p:cNvSpPr txBox="1"/>
            <p:nvPr/>
          </p:nvSpPr>
          <p:spPr>
            <a:xfrm>
              <a:off x="6293403" y="5612254"/>
              <a:ext cx="1847188" cy="461665"/>
            </a:xfrm>
            <a:prstGeom prst="rect">
              <a:avLst/>
            </a:prstGeom>
            <a:noFill/>
          </p:spPr>
          <p:txBody>
            <a:bodyPr wrap="square" lIns="91440" rtlCol="0">
              <a:spAutoFit/>
            </a:bodyPr>
            <a:lstStyle/>
            <a:p>
              <a:pPr algn="ctr">
                <a:spcAft>
                  <a:spcPts val="0"/>
                </a:spcAft>
                <a:buClr>
                  <a:schemeClr val="tx2"/>
                </a:buClr>
              </a:pPr>
              <a:r>
                <a:rPr lang="es-MX" sz="1200" b="1" dirty="0" err="1">
                  <a:solidFill>
                    <a:srgbClr val="002060"/>
                  </a:solidFill>
                </a:rPr>
                <a:t>End</a:t>
              </a:r>
              <a:r>
                <a:rPr lang="es-MX" sz="1200" b="1" dirty="0">
                  <a:solidFill>
                    <a:srgbClr val="002060"/>
                  </a:solidFill>
                </a:rPr>
                <a:t> </a:t>
              </a:r>
              <a:r>
                <a:rPr lang="es-MX" sz="1200" b="1" dirty="0" err="1">
                  <a:solidFill>
                    <a:srgbClr val="002060"/>
                  </a:solidFill>
                </a:rPr>
                <a:t>user</a:t>
              </a:r>
              <a:r>
                <a:rPr lang="es-MX" sz="1200" b="1" dirty="0">
                  <a:solidFill>
                    <a:srgbClr val="002060"/>
                  </a:solidFill>
                </a:rPr>
                <a:t> </a:t>
              </a:r>
              <a:r>
                <a:rPr lang="es-MX" sz="1200" b="1" dirty="0" err="1">
                  <a:solidFill>
                    <a:srgbClr val="002060"/>
                  </a:solidFill>
                </a:rPr>
                <a:t>impression</a:t>
              </a:r>
              <a:r>
                <a:rPr lang="es-MX" sz="1200" b="1" dirty="0">
                  <a:solidFill>
                    <a:srgbClr val="002060"/>
                  </a:solidFill>
                </a:rPr>
                <a:t> per year (US)</a:t>
              </a:r>
            </a:p>
          </p:txBody>
        </p:sp>
        <p:sp>
          <p:nvSpPr>
            <p:cNvPr id="16" name="TextBox 15"/>
            <p:cNvSpPr txBox="1"/>
            <p:nvPr/>
          </p:nvSpPr>
          <p:spPr>
            <a:xfrm>
              <a:off x="8590338" y="2817476"/>
              <a:ext cx="2298242" cy="400110"/>
            </a:xfrm>
            <a:prstGeom prst="rect">
              <a:avLst/>
            </a:prstGeom>
            <a:noFill/>
          </p:spPr>
          <p:txBody>
            <a:bodyPr wrap="square" lIns="91440" rtlCol="0">
              <a:spAutoFit/>
            </a:bodyPr>
            <a:lstStyle/>
            <a:p>
              <a:pPr algn="ctr">
                <a:spcAft>
                  <a:spcPts val="0"/>
                </a:spcAft>
                <a:buClr>
                  <a:schemeClr val="tx2"/>
                </a:buClr>
              </a:pPr>
              <a:r>
                <a:rPr lang="en-US" sz="2000" b="1" dirty="0">
                  <a:solidFill>
                    <a:schemeClr val="bg1"/>
                  </a:solidFill>
                </a:rPr>
                <a:t>85,000+</a:t>
              </a:r>
              <a:endParaRPr lang="es-MX" sz="2000" b="1" dirty="0">
                <a:solidFill>
                  <a:schemeClr val="bg1"/>
                </a:solidFill>
              </a:endParaRPr>
            </a:p>
          </p:txBody>
        </p:sp>
        <p:sp>
          <p:nvSpPr>
            <p:cNvPr id="17" name="TextBox 16"/>
            <p:cNvSpPr txBox="1"/>
            <p:nvPr/>
          </p:nvSpPr>
          <p:spPr>
            <a:xfrm>
              <a:off x="8576483" y="4008812"/>
              <a:ext cx="2312096" cy="400110"/>
            </a:xfrm>
            <a:prstGeom prst="rect">
              <a:avLst/>
            </a:prstGeom>
            <a:noFill/>
          </p:spPr>
          <p:txBody>
            <a:bodyPr wrap="square" lIns="91440" rtlCol="0">
              <a:spAutoFit/>
            </a:bodyPr>
            <a:lstStyle/>
            <a:p>
              <a:pPr algn="ctr">
                <a:spcAft>
                  <a:spcPts val="0"/>
                </a:spcAft>
                <a:buClr>
                  <a:schemeClr val="tx2"/>
                </a:buClr>
              </a:pPr>
              <a:r>
                <a:rPr lang="en-US" sz="2000" b="1" dirty="0">
                  <a:solidFill>
                    <a:schemeClr val="bg1"/>
                  </a:solidFill>
                </a:rPr>
                <a:t>300,000+</a:t>
              </a:r>
              <a:endParaRPr lang="es-MX" sz="1100" b="1" dirty="0">
                <a:solidFill>
                  <a:srgbClr val="002060"/>
                </a:solidFill>
              </a:endParaRPr>
            </a:p>
          </p:txBody>
        </p:sp>
        <p:sp>
          <p:nvSpPr>
            <p:cNvPr id="18" name="TextBox 17"/>
            <p:cNvSpPr txBox="1"/>
            <p:nvPr/>
          </p:nvSpPr>
          <p:spPr>
            <a:xfrm>
              <a:off x="8576482" y="5186845"/>
              <a:ext cx="2312097" cy="400110"/>
            </a:xfrm>
            <a:prstGeom prst="rect">
              <a:avLst/>
            </a:prstGeom>
            <a:noFill/>
          </p:spPr>
          <p:txBody>
            <a:bodyPr wrap="square" lIns="91440" rtlCol="0">
              <a:spAutoFit/>
            </a:bodyPr>
            <a:lstStyle/>
            <a:p>
              <a:pPr algn="ctr">
                <a:spcAft>
                  <a:spcPts val="0"/>
                </a:spcAft>
                <a:buClr>
                  <a:schemeClr val="tx2"/>
                </a:buClr>
              </a:pPr>
              <a:r>
                <a:rPr lang="en-US" sz="2000" b="1" dirty="0">
                  <a:solidFill>
                    <a:schemeClr val="bg1"/>
                  </a:solidFill>
                </a:rPr>
                <a:t>49%</a:t>
              </a:r>
              <a:endParaRPr lang="es-MX" sz="2000" b="1" dirty="0">
                <a:solidFill>
                  <a:schemeClr val="bg1"/>
                </a:solidFill>
              </a:endParaRPr>
            </a:p>
          </p:txBody>
        </p:sp>
        <p:sp>
          <p:nvSpPr>
            <p:cNvPr id="19" name="TextBox 18"/>
            <p:cNvSpPr txBox="1"/>
            <p:nvPr/>
          </p:nvSpPr>
          <p:spPr>
            <a:xfrm>
              <a:off x="8576482" y="5623007"/>
              <a:ext cx="2312097" cy="461665"/>
            </a:xfrm>
            <a:prstGeom prst="rect">
              <a:avLst/>
            </a:prstGeom>
            <a:noFill/>
          </p:spPr>
          <p:txBody>
            <a:bodyPr wrap="square" lIns="91440" rtlCol="0">
              <a:spAutoFit/>
            </a:bodyPr>
            <a:lstStyle/>
            <a:p>
              <a:pPr algn="ctr">
                <a:spcAft>
                  <a:spcPts val="0"/>
                </a:spcAft>
                <a:buClr>
                  <a:schemeClr val="tx2"/>
                </a:buClr>
              </a:pPr>
              <a:r>
                <a:rPr lang="es-MX" sz="1200" b="1" dirty="0">
                  <a:solidFill>
                    <a:srgbClr val="002060"/>
                  </a:solidFill>
                </a:rPr>
                <a:t>of IDC analysts are in </a:t>
              </a:r>
              <a:r>
                <a:rPr lang="es-MX" sz="1200" b="1" dirty="0" err="1">
                  <a:solidFill>
                    <a:srgbClr val="002060"/>
                  </a:solidFill>
                </a:rPr>
                <a:t>emerging</a:t>
              </a:r>
              <a:r>
                <a:rPr lang="es-MX" sz="1200" b="1" dirty="0">
                  <a:solidFill>
                    <a:srgbClr val="002060"/>
                  </a:solidFill>
                </a:rPr>
                <a:t> markets </a:t>
              </a:r>
            </a:p>
          </p:txBody>
        </p:sp>
        <p:sp>
          <p:nvSpPr>
            <p:cNvPr id="20" name="TextBox 19"/>
            <p:cNvSpPr txBox="1"/>
            <p:nvPr/>
          </p:nvSpPr>
          <p:spPr>
            <a:xfrm>
              <a:off x="2414136" y="2838168"/>
              <a:ext cx="2649597" cy="954107"/>
            </a:xfrm>
            <a:prstGeom prst="rect">
              <a:avLst/>
            </a:prstGeom>
            <a:noFill/>
          </p:spPr>
          <p:txBody>
            <a:bodyPr wrap="square" lIns="91440" rtlCol="0">
              <a:spAutoFit/>
            </a:bodyPr>
            <a:lstStyle/>
            <a:p>
              <a:pPr algn="ctr">
                <a:spcAft>
                  <a:spcPts val="0"/>
                </a:spcAft>
                <a:buClr>
                  <a:schemeClr val="tx2"/>
                </a:buClr>
              </a:pPr>
              <a:r>
                <a:rPr lang="fi-FI" sz="2000" b="1" dirty="0">
                  <a:solidFill>
                    <a:schemeClr val="bg1"/>
                  </a:solidFill>
                </a:rPr>
                <a:t>1,000+</a:t>
              </a:r>
              <a:r>
                <a:rPr lang="fi-FI" sz="2000" b="1" dirty="0">
                  <a:solidFill>
                    <a:schemeClr val="accent4">
                      <a:lumMod val="75000"/>
                    </a:schemeClr>
                  </a:solidFill>
                </a:rPr>
                <a:t> </a:t>
              </a:r>
              <a:r>
                <a:rPr lang="fi-FI" sz="2000" b="1" dirty="0">
                  <a:solidFill>
                    <a:schemeClr val="bg1"/>
                  </a:solidFill>
                </a:rPr>
                <a:t>analysts</a:t>
              </a:r>
            </a:p>
            <a:p>
              <a:pPr algn="ctr">
                <a:spcAft>
                  <a:spcPts val="0"/>
                </a:spcAft>
                <a:buClr>
                  <a:schemeClr val="tx2"/>
                </a:buClr>
              </a:pPr>
              <a:r>
                <a:rPr lang="fi-FI" dirty="0">
                  <a:solidFill>
                    <a:srgbClr val="002060"/>
                  </a:solidFill>
                </a:rPr>
                <a:t>covering trends in 110 Countries</a:t>
              </a:r>
              <a:endParaRPr lang="es-MX" dirty="0">
                <a:solidFill>
                  <a:srgbClr val="002060"/>
                </a:solidFill>
              </a:endParaRPr>
            </a:p>
          </p:txBody>
        </p:sp>
        <p:sp>
          <p:nvSpPr>
            <p:cNvPr id="21" name="TextBox 20"/>
            <p:cNvSpPr txBox="1"/>
            <p:nvPr/>
          </p:nvSpPr>
          <p:spPr>
            <a:xfrm>
              <a:off x="2267263" y="4018584"/>
              <a:ext cx="2810325" cy="677108"/>
            </a:xfrm>
            <a:prstGeom prst="rect">
              <a:avLst/>
            </a:prstGeom>
            <a:noFill/>
          </p:spPr>
          <p:txBody>
            <a:bodyPr wrap="square" lIns="91440" rtlCol="0">
              <a:spAutoFit/>
            </a:bodyPr>
            <a:lstStyle/>
            <a:p>
              <a:pPr algn="ctr">
                <a:spcAft>
                  <a:spcPts val="0"/>
                </a:spcAft>
                <a:buClr>
                  <a:schemeClr val="tx2"/>
                </a:buClr>
              </a:pPr>
              <a:r>
                <a:rPr lang="es-MX" dirty="0">
                  <a:solidFill>
                    <a:srgbClr val="002060"/>
                  </a:solidFill>
                </a:rPr>
                <a:t>Offices in over</a:t>
              </a:r>
              <a:r>
                <a:rPr lang="es-MX" dirty="0">
                  <a:solidFill>
                    <a:schemeClr val="accent1"/>
                  </a:solidFill>
                </a:rPr>
                <a:t> </a:t>
              </a:r>
            </a:p>
            <a:p>
              <a:pPr algn="ctr">
                <a:spcAft>
                  <a:spcPts val="0"/>
                </a:spcAft>
                <a:buClr>
                  <a:schemeClr val="tx2"/>
                </a:buClr>
              </a:pPr>
              <a:r>
                <a:rPr lang="es-MX" sz="2000" b="1" dirty="0">
                  <a:solidFill>
                    <a:schemeClr val="bg1"/>
                  </a:solidFill>
                </a:rPr>
                <a:t>50 Countries</a:t>
              </a:r>
              <a:endParaRPr lang="fi-FI" sz="1100" b="1" dirty="0">
                <a:solidFill>
                  <a:schemeClr val="bg1"/>
                </a:solidFill>
              </a:endParaRPr>
            </a:p>
          </p:txBody>
        </p:sp>
        <p:sp>
          <p:nvSpPr>
            <p:cNvPr id="22" name="TextBox 21"/>
            <p:cNvSpPr txBox="1"/>
            <p:nvPr/>
          </p:nvSpPr>
          <p:spPr>
            <a:xfrm>
              <a:off x="2185679" y="5058984"/>
              <a:ext cx="2945782" cy="954107"/>
            </a:xfrm>
            <a:prstGeom prst="rect">
              <a:avLst/>
            </a:prstGeom>
            <a:noFill/>
          </p:spPr>
          <p:txBody>
            <a:bodyPr wrap="square" lIns="91440" rtlCol="0">
              <a:spAutoFit/>
            </a:bodyPr>
            <a:lstStyle/>
            <a:p>
              <a:pPr algn="ctr">
                <a:spcAft>
                  <a:spcPts val="0"/>
                </a:spcAft>
                <a:buClr>
                  <a:schemeClr val="tx2"/>
                </a:buClr>
              </a:pPr>
              <a:r>
                <a:rPr lang="es-MX" sz="2000" b="1" dirty="0">
                  <a:solidFill>
                    <a:schemeClr val="bg1"/>
                  </a:solidFill>
                </a:rPr>
                <a:t>5,000+</a:t>
              </a:r>
            </a:p>
            <a:p>
              <a:pPr algn="ctr">
                <a:spcAft>
                  <a:spcPts val="0"/>
                </a:spcAft>
                <a:buClr>
                  <a:schemeClr val="tx2"/>
                </a:buClr>
              </a:pPr>
              <a:r>
                <a:rPr lang="es-MX" dirty="0">
                  <a:solidFill>
                    <a:srgbClr val="002060"/>
                  </a:solidFill>
                </a:rPr>
                <a:t>Research Reports</a:t>
              </a:r>
            </a:p>
            <a:p>
              <a:pPr algn="ctr">
                <a:spcAft>
                  <a:spcPts val="0"/>
                </a:spcAft>
                <a:buClr>
                  <a:schemeClr val="tx2"/>
                </a:buClr>
              </a:pPr>
              <a:r>
                <a:rPr lang="es-MX" dirty="0">
                  <a:solidFill>
                    <a:srgbClr val="002060"/>
                  </a:solidFill>
                </a:rPr>
                <a:t>published annually</a:t>
              </a:r>
              <a:endParaRPr lang="fi-FI" dirty="0">
                <a:solidFill>
                  <a:srgbClr val="002060"/>
                </a:solidFill>
              </a:endParaRPr>
            </a:p>
          </p:txBody>
        </p:sp>
        <p:sp>
          <p:nvSpPr>
            <p:cNvPr id="24" name="TextBox 23"/>
            <p:cNvSpPr txBox="1"/>
            <p:nvPr/>
          </p:nvSpPr>
          <p:spPr>
            <a:xfrm>
              <a:off x="8582874" y="4539341"/>
              <a:ext cx="2311565" cy="276999"/>
            </a:xfrm>
            <a:prstGeom prst="rect">
              <a:avLst/>
            </a:prstGeom>
            <a:noFill/>
          </p:spPr>
          <p:txBody>
            <a:bodyPr wrap="square" lIns="91440" rtlCol="0">
              <a:spAutoFit/>
            </a:bodyPr>
            <a:lstStyle/>
            <a:p>
              <a:pPr algn="ctr">
                <a:spcAft>
                  <a:spcPts val="0"/>
                </a:spcAft>
                <a:buClr>
                  <a:schemeClr val="tx2"/>
                </a:buClr>
              </a:pPr>
              <a:r>
                <a:rPr lang="es-MX" sz="1200" b="1" dirty="0" err="1">
                  <a:solidFill>
                    <a:srgbClr val="002060"/>
                  </a:solidFill>
                </a:rPr>
                <a:t>end</a:t>
              </a:r>
              <a:r>
                <a:rPr lang="es-MX" sz="1200" b="1" dirty="0">
                  <a:solidFill>
                    <a:srgbClr val="002060"/>
                  </a:solidFill>
                </a:rPr>
                <a:t> users surveyed anually</a:t>
              </a:r>
            </a:p>
          </p:txBody>
        </p:sp>
      </p:grpSp>
    </p:spTree>
    <p:extLst>
      <p:ext uri="{BB962C8B-B14F-4D97-AF65-F5344CB8AC3E}">
        <p14:creationId xmlns:p14="http://schemas.microsoft.com/office/powerpoint/2010/main" val="10647140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C5530722-97A5-4045-BEB6-458EC489685D}"/>
              </a:ext>
            </a:extLst>
          </p:cNvPr>
          <p:cNvPicPr>
            <a:picLocks noChangeAspect="1"/>
          </p:cNvPicPr>
          <p:nvPr/>
        </p:nvPicPr>
        <p:blipFill>
          <a:blip r:embed="rId2"/>
          <a:stretch>
            <a:fillRect/>
          </a:stretch>
        </p:blipFill>
        <p:spPr>
          <a:xfrm>
            <a:off x="2372157" y="1358198"/>
            <a:ext cx="7419975" cy="4953000"/>
          </a:xfrm>
          <a:prstGeom prst="rect">
            <a:avLst/>
          </a:prstGeom>
        </p:spPr>
      </p:pic>
      <p:sp>
        <p:nvSpPr>
          <p:cNvPr id="3" name="Title 2"/>
          <p:cNvSpPr>
            <a:spLocks noGrp="1"/>
          </p:cNvSpPr>
          <p:nvPr>
            <p:ph type="title"/>
          </p:nvPr>
        </p:nvSpPr>
        <p:spPr>
          <a:xfrm>
            <a:off x="381000" y="38821"/>
            <a:ext cx="11430000" cy="944562"/>
          </a:xfrm>
        </p:spPr>
        <p:txBody>
          <a:bodyPr>
            <a:noAutofit/>
          </a:bodyPr>
          <a:lstStyle/>
          <a:p>
            <a:r>
              <a:rPr lang="en-US" sz="3000" dirty="0"/>
              <a:t>Comprehensive Knowledge of the Latin American ICT Market</a:t>
            </a:r>
          </a:p>
        </p:txBody>
      </p:sp>
      <p:cxnSp>
        <p:nvCxnSpPr>
          <p:cNvPr id="4" name="Straight Connector 3"/>
          <p:cNvCxnSpPr/>
          <p:nvPr/>
        </p:nvCxnSpPr>
        <p:spPr>
          <a:xfrm flipV="1">
            <a:off x="0" y="942106"/>
            <a:ext cx="12192000" cy="42203"/>
          </a:xfrm>
          <a:prstGeom prst="line">
            <a:avLst/>
          </a:prstGeom>
          <a:ln>
            <a:solidFill>
              <a:srgbClr val="00B0F0"/>
            </a:solidFill>
          </a:ln>
        </p:spPr>
        <p:style>
          <a:lnRef idx="2">
            <a:schemeClr val="accent1"/>
          </a:lnRef>
          <a:fillRef idx="0">
            <a:schemeClr val="accent1"/>
          </a:fillRef>
          <a:effectRef idx="1">
            <a:schemeClr val="accent1"/>
          </a:effectRef>
          <a:fontRef idx="minor">
            <a:schemeClr val="tx1"/>
          </a:fontRef>
        </p:style>
      </p:cxnSp>
      <p:grpSp>
        <p:nvGrpSpPr>
          <p:cNvPr id="7" name="Group 6"/>
          <p:cNvGrpSpPr/>
          <p:nvPr/>
        </p:nvGrpSpPr>
        <p:grpSpPr>
          <a:xfrm>
            <a:off x="2951018" y="1449639"/>
            <a:ext cx="6430607" cy="4999998"/>
            <a:chOff x="3545412" y="2227475"/>
            <a:chExt cx="4545375" cy="3823746"/>
          </a:xfrm>
        </p:grpSpPr>
        <p:sp>
          <p:nvSpPr>
            <p:cNvPr id="59" name="TextBox 58"/>
            <p:cNvSpPr txBox="1"/>
            <p:nvPr/>
          </p:nvSpPr>
          <p:spPr>
            <a:xfrm>
              <a:off x="5292590" y="2227475"/>
              <a:ext cx="662150" cy="353058"/>
            </a:xfrm>
            <a:prstGeom prst="rect">
              <a:avLst/>
            </a:prstGeom>
            <a:noFill/>
          </p:spPr>
          <p:txBody>
            <a:bodyPr wrap="square" lIns="91440" rtlCol="0">
              <a:spAutoFit/>
            </a:bodyPr>
            <a:lstStyle/>
            <a:p>
              <a:pPr algn="ctr">
                <a:spcAft>
                  <a:spcPts val="600"/>
                </a:spcAft>
                <a:buClr>
                  <a:schemeClr val="tx2"/>
                </a:buClr>
              </a:pPr>
              <a:r>
                <a:rPr lang="es-MX" sz="2400" b="1" dirty="0">
                  <a:solidFill>
                    <a:schemeClr val="bg1"/>
                  </a:solidFill>
                </a:rPr>
                <a:t>101</a:t>
              </a:r>
            </a:p>
          </p:txBody>
        </p:sp>
        <p:sp>
          <p:nvSpPr>
            <p:cNvPr id="60" name="TextBox 59"/>
            <p:cNvSpPr txBox="1"/>
            <p:nvPr/>
          </p:nvSpPr>
          <p:spPr>
            <a:xfrm>
              <a:off x="3614055" y="2892788"/>
              <a:ext cx="756745" cy="329521"/>
            </a:xfrm>
            <a:prstGeom prst="rect">
              <a:avLst/>
            </a:prstGeom>
            <a:noFill/>
          </p:spPr>
          <p:txBody>
            <a:bodyPr wrap="square" lIns="91440" rtlCol="0">
              <a:spAutoFit/>
            </a:bodyPr>
            <a:lstStyle/>
            <a:p>
              <a:pPr algn="ctr">
                <a:spcAft>
                  <a:spcPts val="600"/>
                </a:spcAft>
                <a:buClr>
                  <a:schemeClr val="tx2"/>
                </a:buClr>
              </a:pPr>
              <a:r>
                <a:rPr lang="es-MX" sz="2200" b="1" dirty="0">
                  <a:solidFill>
                    <a:srgbClr val="FA9706"/>
                  </a:solidFill>
                </a:rPr>
                <a:t>+18</a:t>
              </a:r>
            </a:p>
          </p:txBody>
        </p:sp>
        <p:sp>
          <p:nvSpPr>
            <p:cNvPr id="61" name="TextBox 60"/>
            <p:cNvSpPr txBox="1"/>
            <p:nvPr/>
          </p:nvSpPr>
          <p:spPr>
            <a:xfrm>
              <a:off x="3614055" y="4194008"/>
              <a:ext cx="786126" cy="329521"/>
            </a:xfrm>
            <a:prstGeom prst="rect">
              <a:avLst/>
            </a:prstGeom>
            <a:noFill/>
          </p:spPr>
          <p:txBody>
            <a:bodyPr wrap="square" lIns="91440" rtlCol="0">
              <a:spAutoFit/>
            </a:bodyPr>
            <a:lstStyle/>
            <a:p>
              <a:pPr algn="ctr">
                <a:spcAft>
                  <a:spcPts val="600"/>
                </a:spcAft>
                <a:buClr>
                  <a:schemeClr val="tx2"/>
                </a:buClr>
              </a:pPr>
              <a:r>
                <a:rPr lang="es-MX" sz="2200" b="1" dirty="0">
                  <a:solidFill>
                    <a:srgbClr val="FA9706"/>
                  </a:solidFill>
                </a:rPr>
                <a:t>+535K</a:t>
              </a:r>
            </a:p>
          </p:txBody>
        </p:sp>
        <p:sp>
          <p:nvSpPr>
            <p:cNvPr id="62" name="TextBox 61"/>
            <p:cNvSpPr txBox="1"/>
            <p:nvPr/>
          </p:nvSpPr>
          <p:spPr>
            <a:xfrm>
              <a:off x="7011346" y="5228813"/>
              <a:ext cx="1078776" cy="329521"/>
            </a:xfrm>
            <a:prstGeom prst="rect">
              <a:avLst/>
            </a:prstGeom>
            <a:noFill/>
          </p:spPr>
          <p:txBody>
            <a:bodyPr wrap="square" lIns="91440" rtlCol="0">
              <a:spAutoFit/>
            </a:bodyPr>
            <a:lstStyle/>
            <a:p>
              <a:pPr algn="ctr">
                <a:spcAft>
                  <a:spcPts val="600"/>
                </a:spcAft>
                <a:buClr>
                  <a:schemeClr val="tx2"/>
                </a:buClr>
              </a:pPr>
              <a:r>
                <a:rPr lang="es-MX" sz="2200" b="1" dirty="0">
                  <a:solidFill>
                    <a:srgbClr val="FA9706"/>
                  </a:solidFill>
                </a:rPr>
                <a:t>2900</a:t>
              </a:r>
            </a:p>
          </p:txBody>
        </p:sp>
        <p:sp>
          <p:nvSpPr>
            <p:cNvPr id="63" name="TextBox 62"/>
            <p:cNvSpPr txBox="1"/>
            <p:nvPr/>
          </p:nvSpPr>
          <p:spPr>
            <a:xfrm>
              <a:off x="7012011" y="3934229"/>
              <a:ext cx="1078776" cy="329521"/>
            </a:xfrm>
            <a:prstGeom prst="rect">
              <a:avLst/>
            </a:prstGeom>
            <a:noFill/>
          </p:spPr>
          <p:txBody>
            <a:bodyPr wrap="square" lIns="91440" rtlCol="0">
              <a:spAutoFit/>
            </a:bodyPr>
            <a:lstStyle/>
            <a:p>
              <a:pPr algn="ctr">
                <a:spcAft>
                  <a:spcPts val="600"/>
                </a:spcAft>
                <a:buClr>
                  <a:schemeClr val="tx2"/>
                </a:buClr>
              </a:pPr>
              <a:r>
                <a:rPr lang="es-MX" sz="2200" b="1" dirty="0">
                  <a:solidFill>
                    <a:srgbClr val="FA9706"/>
                  </a:solidFill>
                </a:rPr>
                <a:t>10k+</a:t>
              </a:r>
            </a:p>
          </p:txBody>
        </p:sp>
        <p:sp>
          <p:nvSpPr>
            <p:cNvPr id="64" name="TextBox 63"/>
            <p:cNvSpPr txBox="1"/>
            <p:nvPr/>
          </p:nvSpPr>
          <p:spPr>
            <a:xfrm>
              <a:off x="6809311" y="2704871"/>
              <a:ext cx="1078776" cy="329521"/>
            </a:xfrm>
            <a:prstGeom prst="rect">
              <a:avLst/>
            </a:prstGeom>
            <a:noFill/>
          </p:spPr>
          <p:txBody>
            <a:bodyPr wrap="square" lIns="91440" rtlCol="0">
              <a:spAutoFit/>
            </a:bodyPr>
            <a:lstStyle/>
            <a:p>
              <a:pPr algn="ctr">
                <a:spcAft>
                  <a:spcPts val="600"/>
                </a:spcAft>
                <a:buClr>
                  <a:schemeClr val="tx2"/>
                </a:buClr>
              </a:pPr>
              <a:r>
                <a:rPr lang="es-MX" sz="2200" b="1" dirty="0">
                  <a:solidFill>
                    <a:srgbClr val="FA9706"/>
                  </a:solidFill>
                </a:rPr>
                <a:t>1,571</a:t>
              </a:r>
            </a:p>
          </p:txBody>
        </p:sp>
        <p:sp>
          <p:nvSpPr>
            <p:cNvPr id="65" name="TextBox 64"/>
            <p:cNvSpPr txBox="1"/>
            <p:nvPr/>
          </p:nvSpPr>
          <p:spPr>
            <a:xfrm>
              <a:off x="3657249" y="5433769"/>
              <a:ext cx="1078776" cy="329521"/>
            </a:xfrm>
            <a:prstGeom prst="rect">
              <a:avLst/>
            </a:prstGeom>
            <a:noFill/>
          </p:spPr>
          <p:txBody>
            <a:bodyPr wrap="square" lIns="91440" rtlCol="0">
              <a:spAutoFit/>
            </a:bodyPr>
            <a:lstStyle/>
            <a:p>
              <a:pPr algn="ctr">
                <a:spcAft>
                  <a:spcPts val="600"/>
                </a:spcAft>
                <a:buClr>
                  <a:schemeClr val="tx2"/>
                </a:buClr>
              </a:pPr>
              <a:r>
                <a:rPr lang="es-MX" sz="2200" b="1" dirty="0">
                  <a:solidFill>
                    <a:srgbClr val="FA9706"/>
                  </a:solidFill>
                </a:rPr>
                <a:t>+400K</a:t>
              </a:r>
            </a:p>
          </p:txBody>
        </p:sp>
        <p:sp>
          <p:nvSpPr>
            <p:cNvPr id="66" name="TextBox 65"/>
            <p:cNvSpPr txBox="1"/>
            <p:nvPr/>
          </p:nvSpPr>
          <p:spPr>
            <a:xfrm>
              <a:off x="3614056" y="3216259"/>
              <a:ext cx="756745" cy="353058"/>
            </a:xfrm>
            <a:prstGeom prst="rect">
              <a:avLst/>
            </a:prstGeom>
            <a:noFill/>
          </p:spPr>
          <p:txBody>
            <a:bodyPr wrap="square" lIns="91440" rtlCol="0">
              <a:spAutoFit/>
            </a:bodyPr>
            <a:lstStyle/>
            <a:p>
              <a:pPr algn="ctr">
                <a:spcAft>
                  <a:spcPts val="600"/>
                </a:spcAft>
                <a:buClr>
                  <a:schemeClr val="tx2"/>
                </a:buClr>
              </a:pPr>
              <a:r>
                <a:rPr lang="en-US" sz="1200" b="1" dirty="0">
                  <a:solidFill>
                    <a:srgbClr val="474747"/>
                  </a:solidFill>
                </a:rPr>
                <a:t>Countries Covered</a:t>
              </a:r>
            </a:p>
          </p:txBody>
        </p:sp>
        <p:sp>
          <p:nvSpPr>
            <p:cNvPr id="67" name="TextBox 66"/>
            <p:cNvSpPr txBox="1"/>
            <p:nvPr/>
          </p:nvSpPr>
          <p:spPr>
            <a:xfrm>
              <a:off x="3545412" y="4518561"/>
              <a:ext cx="964266" cy="353058"/>
            </a:xfrm>
            <a:prstGeom prst="rect">
              <a:avLst/>
            </a:prstGeom>
            <a:noFill/>
          </p:spPr>
          <p:txBody>
            <a:bodyPr wrap="square" lIns="91440" rtlCol="0">
              <a:spAutoFit/>
            </a:bodyPr>
            <a:lstStyle/>
            <a:p>
              <a:pPr algn="ctr">
                <a:spcAft>
                  <a:spcPts val="600"/>
                </a:spcAft>
                <a:buClr>
                  <a:schemeClr val="tx2"/>
                </a:buClr>
              </a:pPr>
              <a:r>
                <a:rPr lang="en-US" sz="1200" b="1" dirty="0">
                  <a:solidFill>
                    <a:srgbClr val="474747"/>
                  </a:solidFill>
                </a:rPr>
                <a:t>Import records captured</a:t>
              </a:r>
            </a:p>
          </p:txBody>
        </p:sp>
        <p:sp>
          <p:nvSpPr>
            <p:cNvPr id="68" name="TextBox 67"/>
            <p:cNvSpPr txBox="1"/>
            <p:nvPr/>
          </p:nvSpPr>
          <p:spPr>
            <a:xfrm>
              <a:off x="3746165" y="5698163"/>
              <a:ext cx="842187" cy="353058"/>
            </a:xfrm>
            <a:prstGeom prst="rect">
              <a:avLst/>
            </a:prstGeom>
            <a:noFill/>
          </p:spPr>
          <p:txBody>
            <a:bodyPr wrap="square" lIns="91440" rtlCol="0">
              <a:spAutoFit/>
            </a:bodyPr>
            <a:lstStyle/>
            <a:p>
              <a:pPr algn="ctr">
                <a:spcAft>
                  <a:spcPts val="600"/>
                </a:spcAft>
                <a:buClr>
                  <a:schemeClr val="tx2"/>
                </a:buClr>
              </a:pPr>
              <a:r>
                <a:rPr lang="en-US" sz="1200" b="1" dirty="0">
                  <a:solidFill>
                    <a:srgbClr val="474747"/>
                  </a:solidFill>
                </a:rPr>
                <a:t>Price points captured</a:t>
              </a:r>
            </a:p>
          </p:txBody>
        </p:sp>
        <p:sp>
          <p:nvSpPr>
            <p:cNvPr id="69" name="TextBox 68"/>
            <p:cNvSpPr txBox="1"/>
            <p:nvPr/>
          </p:nvSpPr>
          <p:spPr>
            <a:xfrm>
              <a:off x="6904287" y="5528177"/>
              <a:ext cx="1186500" cy="353058"/>
            </a:xfrm>
            <a:prstGeom prst="rect">
              <a:avLst/>
            </a:prstGeom>
            <a:noFill/>
          </p:spPr>
          <p:txBody>
            <a:bodyPr wrap="square" lIns="91440" rtlCol="0">
              <a:spAutoFit/>
            </a:bodyPr>
            <a:lstStyle/>
            <a:p>
              <a:pPr algn="ctr">
                <a:spcAft>
                  <a:spcPts val="600"/>
                </a:spcAft>
                <a:buClr>
                  <a:schemeClr val="tx2"/>
                </a:buClr>
              </a:pPr>
              <a:r>
                <a:rPr lang="en-US" sz="1200" b="1" dirty="0">
                  <a:solidFill>
                    <a:srgbClr val="474747"/>
                  </a:solidFill>
                </a:rPr>
                <a:t>Vendor and Channel interview conducted</a:t>
              </a:r>
            </a:p>
          </p:txBody>
        </p:sp>
        <p:sp>
          <p:nvSpPr>
            <p:cNvPr id="70" name="TextBox 69"/>
            <p:cNvSpPr txBox="1"/>
            <p:nvPr/>
          </p:nvSpPr>
          <p:spPr>
            <a:xfrm>
              <a:off x="7203050" y="4237018"/>
              <a:ext cx="661020" cy="353058"/>
            </a:xfrm>
            <a:prstGeom prst="rect">
              <a:avLst/>
            </a:prstGeom>
            <a:noFill/>
          </p:spPr>
          <p:txBody>
            <a:bodyPr wrap="square" lIns="91440" rtlCol="0">
              <a:spAutoFit/>
            </a:bodyPr>
            <a:lstStyle/>
            <a:p>
              <a:pPr algn="ctr">
                <a:spcAft>
                  <a:spcPts val="600"/>
                </a:spcAft>
                <a:buClr>
                  <a:schemeClr val="tx2"/>
                </a:buClr>
              </a:pPr>
              <a:r>
                <a:rPr lang="en-US" sz="1200" b="1" dirty="0">
                  <a:solidFill>
                    <a:srgbClr val="474747"/>
                  </a:solidFill>
                </a:rPr>
                <a:t>End-users surveyed</a:t>
              </a:r>
            </a:p>
          </p:txBody>
        </p:sp>
        <p:sp>
          <p:nvSpPr>
            <p:cNvPr id="71" name="TextBox 70"/>
            <p:cNvSpPr txBox="1"/>
            <p:nvPr/>
          </p:nvSpPr>
          <p:spPr>
            <a:xfrm>
              <a:off x="6904287" y="3043455"/>
              <a:ext cx="1146611" cy="353058"/>
            </a:xfrm>
            <a:prstGeom prst="rect">
              <a:avLst/>
            </a:prstGeom>
            <a:noFill/>
          </p:spPr>
          <p:txBody>
            <a:bodyPr wrap="square" lIns="91440" rtlCol="0">
              <a:spAutoFit/>
            </a:bodyPr>
            <a:lstStyle/>
            <a:p>
              <a:pPr>
                <a:spcAft>
                  <a:spcPts val="600"/>
                </a:spcAft>
                <a:buClr>
                  <a:schemeClr val="tx2"/>
                </a:buClr>
              </a:pPr>
              <a:r>
                <a:rPr lang="en-US" sz="1200" b="1" dirty="0">
                  <a:solidFill>
                    <a:srgbClr val="474747"/>
                  </a:solidFill>
                </a:rPr>
                <a:t>Official vendor </a:t>
              </a:r>
              <a:r>
                <a:rPr lang="en-US" sz="1200" b="1" dirty="0" err="1">
                  <a:solidFill>
                    <a:srgbClr val="474747"/>
                  </a:solidFill>
                </a:rPr>
                <a:t>guidances</a:t>
              </a:r>
              <a:r>
                <a:rPr lang="en-US" sz="1200" b="1" dirty="0">
                  <a:solidFill>
                    <a:srgbClr val="474747"/>
                  </a:solidFill>
                </a:rPr>
                <a:t> received</a:t>
              </a:r>
            </a:p>
          </p:txBody>
        </p:sp>
        <p:sp>
          <p:nvSpPr>
            <p:cNvPr id="72" name="TextBox 71"/>
            <p:cNvSpPr txBox="1"/>
            <p:nvPr/>
          </p:nvSpPr>
          <p:spPr>
            <a:xfrm>
              <a:off x="5878284" y="2250187"/>
              <a:ext cx="1434187" cy="353058"/>
            </a:xfrm>
            <a:prstGeom prst="rect">
              <a:avLst/>
            </a:prstGeom>
            <a:noFill/>
          </p:spPr>
          <p:txBody>
            <a:bodyPr wrap="square" lIns="91440" rtlCol="0">
              <a:spAutoFit/>
            </a:bodyPr>
            <a:lstStyle>
              <a:defPPr>
                <a:defRPr lang="en-US"/>
              </a:defPPr>
              <a:lvl1pPr>
                <a:spcAft>
                  <a:spcPts val="600"/>
                </a:spcAft>
                <a:buClr>
                  <a:schemeClr val="tx2"/>
                </a:buClr>
                <a:defRPr sz="1200" b="1">
                  <a:solidFill>
                    <a:srgbClr val="474747"/>
                  </a:solidFill>
                </a:defRPr>
              </a:lvl1pPr>
            </a:lstStyle>
            <a:p>
              <a:r>
                <a:rPr lang="en-US" dirty="0"/>
                <a:t>Latin America based Research analysts</a:t>
              </a:r>
            </a:p>
          </p:txBody>
        </p:sp>
      </p:grpSp>
      <p:sp>
        <p:nvSpPr>
          <p:cNvPr id="73" name="TextBox 72"/>
          <p:cNvSpPr txBox="1"/>
          <p:nvPr/>
        </p:nvSpPr>
        <p:spPr>
          <a:xfrm>
            <a:off x="4947055" y="6532973"/>
            <a:ext cx="2825160" cy="249173"/>
          </a:xfrm>
          <a:prstGeom prst="rect">
            <a:avLst/>
          </a:prstGeom>
          <a:noFill/>
        </p:spPr>
        <p:txBody>
          <a:bodyPr wrap="square" lIns="91440" rtlCol="0">
            <a:spAutoFit/>
          </a:bodyPr>
          <a:lstStyle/>
          <a:p>
            <a:pPr marL="274313" indent="-274313" algn="ctr">
              <a:spcAft>
                <a:spcPts val="600"/>
              </a:spcAft>
              <a:buClr>
                <a:schemeClr val="tx2"/>
              </a:buClr>
            </a:pPr>
            <a:r>
              <a:rPr lang="en-US" sz="1000" dirty="0">
                <a:latin typeface="Arial Narrow" pitchFamily="34" charset="0"/>
              </a:rPr>
              <a:t>IDC Latin America Market Methodology Highlights 2017</a:t>
            </a:r>
            <a:endParaRPr lang="en-US" sz="1800" dirty="0"/>
          </a:p>
        </p:txBody>
      </p:sp>
    </p:spTree>
    <p:extLst>
      <p:ext uri="{BB962C8B-B14F-4D97-AF65-F5344CB8AC3E}">
        <p14:creationId xmlns:p14="http://schemas.microsoft.com/office/powerpoint/2010/main" val="14265182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CF77A09-9AC9-4529-BDE2-87D940329ECE}"/>
              </a:ext>
            </a:extLst>
          </p:cNvPr>
          <p:cNvPicPr>
            <a:picLocks noChangeAspect="1"/>
          </p:cNvPicPr>
          <p:nvPr/>
        </p:nvPicPr>
        <p:blipFill rotWithShape="1">
          <a:blip r:embed="rId2">
            <a:extLst>
              <a:ext uri="{28A0092B-C50C-407E-A947-70E740481C1C}">
                <a14:useLocalDpi xmlns:a14="http://schemas.microsoft.com/office/drawing/2010/main" val="0"/>
              </a:ext>
            </a:extLst>
          </a:blip>
          <a:srcRect l="7616" t="3368" r="8236" b="5441"/>
          <a:stretch/>
        </p:blipFill>
        <p:spPr>
          <a:xfrm>
            <a:off x="1717964" y="1787236"/>
            <a:ext cx="8880763" cy="4876800"/>
          </a:xfrm>
          <a:prstGeom prst="rect">
            <a:avLst/>
          </a:prstGeom>
        </p:spPr>
      </p:pic>
      <p:sp>
        <p:nvSpPr>
          <p:cNvPr id="3" name="Title 2"/>
          <p:cNvSpPr>
            <a:spLocks noGrp="1"/>
          </p:cNvSpPr>
          <p:nvPr>
            <p:ph type="title"/>
          </p:nvPr>
        </p:nvSpPr>
        <p:spPr>
          <a:xfrm>
            <a:off x="381000" y="38821"/>
            <a:ext cx="11430000" cy="944562"/>
          </a:xfrm>
        </p:spPr>
        <p:txBody>
          <a:bodyPr>
            <a:noAutofit/>
          </a:bodyPr>
          <a:lstStyle/>
          <a:p>
            <a:r>
              <a:rPr lang="en-US" altLang="en-US" sz="3000" dirty="0"/>
              <a:t>The Voice of the ICT Industry</a:t>
            </a:r>
            <a:endParaRPr lang="es-MX" sz="3000" dirty="0"/>
          </a:p>
        </p:txBody>
      </p:sp>
      <p:cxnSp>
        <p:nvCxnSpPr>
          <p:cNvPr id="4" name="Straight Connector 3"/>
          <p:cNvCxnSpPr/>
          <p:nvPr/>
        </p:nvCxnSpPr>
        <p:spPr>
          <a:xfrm flipV="1">
            <a:off x="0" y="942106"/>
            <a:ext cx="12192000" cy="42203"/>
          </a:xfrm>
          <a:prstGeom prst="line">
            <a:avLst/>
          </a:prstGeom>
          <a:ln>
            <a:solidFill>
              <a:srgbClr val="00B0F0"/>
            </a:solidFill>
          </a:ln>
        </p:spPr>
        <p:style>
          <a:lnRef idx="2">
            <a:schemeClr val="accent1"/>
          </a:lnRef>
          <a:fillRef idx="0">
            <a:schemeClr val="accent1"/>
          </a:fillRef>
          <a:effectRef idx="1">
            <a:schemeClr val="accent1"/>
          </a:effectRef>
          <a:fontRef idx="minor">
            <a:schemeClr val="tx1"/>
          </a:fontRef>
        </p:style>
      </p:cxnSp>
      <p:sp>
        <p:nvSpPr>
          <p:cNvPr id="73" name="TextBox 72"/>
          <p:cNvSpPr txBox="1"/>
          <p:nvPr/>
        </p:nvSpPr>
        <p:spPr>
          <a:xfrm>
            <a:off x="4739421" y="6608827"/>
            <a:ext cx="2825160" cy="249173"/>
          </a:xfrm>
          <a:prstGeom prst="rect">
            <a:avLst/>
          </a:prstGeom>
          <a:noFill/>
        </p:spPr>
        <p:txBody>
          <a:bodyPr wrap="square" lIns="91440" rtlCol="0">
            <a:spAutoFit/>
          </a:bodyPr>
          <a:lstStyle/>
          <a:p>
            <a:pPr marL="274313" indent="-274313">
              <a:spcAft>
                <a:spcPts val="600"/>
              </a:spcAft>
              <a:buClr>
                <a:schemeClr val="tx2"/>
              </a:buClr>
            </a:pPr>
            <a:r>
              <a:rPr lang="en-US" sz="1000" dirty="0">
                <a:latin typeface="Arial Narrow" pitchFamily="34" charset="0"/>
              </a:rPr>
              <a:t>IDC Latin America Market Highlights 2017</a:t>
            </a:r>
            <a:endParaRPr lang="en-US" sz="1800" dirty="0"/>
          </a:p>
        </p:txBody>
      </p:sp>
      <p:sp>
        <p:nvSpPr>
          <p:cNvPr id="21" name="Content Placeholder 1"/>
          <p:cNvSpPr>
            <a:spLocks noGrp="1"/>
          </p:cNvSpPr>
          <p:nvPr>
            <p:ph idx="1"/>
          </p:nvPr>
        </p:nvSpPr>
        <p:spPr>
          <a:xfrm>
            <a:off x="401780" y="1225175"/>
            <a:ext cx="11429999" cy="426069"/>
          </a:xfrm>
        </p:spPr>
        <p:txBody>
          <a:bodyPr>
            <a:noAutofit/>
          </a:bodyPr>
          <a:lstStyle/>
          <a:p>
            <a:pPr marL="119063" lvl="0" indent="0" algn="ctr" eaLnBrk="0" hangingPunct="0">
              <a:buNone/>
            </a:pPr>
            <a:r>
              <a:rPr lang="en-US" altLang="en-US" sz="1800" dirty="0">
                <a:solidFill>
                  <a:srgbClr val="474747"/>
                </a:solidFill>
                <a:latin typeface="Open Sans (Body)"/>
              </a:rPr>
              <a:t>Unbiased Authoritative Opinion Makes IDC The Voice of the ICT Industry in Latin America</a:t>
            </a:r>
            <a:endParaRPr lang="es-MX" sz="1800" dirty="0">
              <a:solidFill>
                <a:srgbClr val="474747"/>
              </a:solidFill>
              <a:latin typeface="Open Sans (Body)"/>
            </a:endParaRPr>
          </a:p>
        </p:txBody>
      </p:sp>
      <p:grpSp>
        <p:nvGrpSpPr>
          <p:cNvPr id="2" name="Group 1"/>
          <p:cNvGrpSpPr/>
          <p:nvPr/>
        </p:nvGrpSpPr>
        <p:grpSpPr>
          <a:xfrm>
            <a:off x="2320425" y="1895233"/>
            <a:ext cx="7280775" cy="4804447"/>
            <a:chOff x="3016397" y="2152475"/>
            <a:chExt cx="5693541" cy="3552545"/>
          </a:xfrm>
        </p:grpSpPr>
        <p:sp>
          <p:nvSpPr>
            <p:cNvPr id="23" name="TextBox 22"/>
            <p:cNvSpPr txBox="1"/>
            <p:nvPr/>
          </p:nvSpPr>
          <p:spPr>
            <a:xfrm>
              <a:off x="7117309" y="2478658"/>
              <a:ext cx="1592629" cy="204821"/>
            </a:xfrm>
            <a:prstGeom prst="rect">
              <a:avLst/>
            </a:prstGeom>
            <a:noFill/>
          </p:spPr>
          <p:txBody>
            <a:bodyPr wrap="square" lIns="91440" rtlCol="0">
              <a:spAutoFit/>
            </a:bodyPr>
            <a:lstStyle/>
            <a:p>
              <a:pPr algn="ctr">
                <a:spcAft>
                  <a:spcPts val="600"/>
                </a:spcAft>
                <a:buClr>
                  <a:schemeClr val="tx2"/>
                </a:buClr>
              </a:pPr>
              <a:r>
                <a:rPr lang="es-MX" sz="1200" b="1" dirty="0" err="1">
                  <a:solidFill>
                    <a:srgbClr val="474747"/>
                  </a:solidFill>
                </a:rPr>
                <a:t>Press</a:t>
              </a:r>
              <a:r>
                <a:rPr lang="es-MX" sz="1200" b="1" dirty="0">
                  <a:solidFill>
                    <a:srgbClr val="474747"/>
                  </a:solidFill>
                </a:rPr>
                <a:t> Interviews</a:t>
              </a:r>
              <a:endParaRPr lang="en-US" sz="1200" b="1" dirty="0" err="1">
                <a:solidFill>
                  <a:srgbClr val="474747"/>
                </a:solidFill>
              </a:endParaRPr>
            </a:p>
          </p:txBody>
        </p:sp>
        <p:sp>
          <p:nvSpPr>
            <p:cNvPr id="24" name="TextBox 23"/>
            <p:cNvSpPr txBox="1"/>
            <p:nvPr/>
          </p:nvSpPr>
          <p:spPr>
            <a:xfrm>
              <a:off x="7604850" y="3465003"/>
              <a:ext cx="1105088" cy="341368"/>
            </a:xfrm>
            <a:prstGeom prst="rect">
              <a:avLst/>
            </a:prstGeom>
            <a:noFill/>
          </p:spPr>
          <p:txBody>
            <a:bodyPr wrap="square" lIns="91440" rtlCol="0">
              <a:spAutoFit/>
            </a:bodyPr>
            <a:lstStyle/>
            <a:p>
              <a:pPr algn="ctr">
                <a:spcAft>
                  <a:spcPts val="600"/>
                </a:spcAft>
                <a:buClr>
                  <a:schemeClr val="tx2"/>
                </a:buClr>
              </a:pPr>
              <a:r>
                <a:rPr lang="es-MX" sz="1200" b="1" dirty="0">
                  <a:solidFill>
                    <a:srgbClr val="474747"/>
                  </a:solidFill>
                </a:rPr>
                <a:t>Media </a:t>
              </a:r>
              <a:br>
                <a:rPr lang="es-MX" sz="1200" b="1" dirty="0">
                  <a:solidFill>
                    <a:srgbClr val="474747"/>
                  </a:solidFill>
                </a:rPr>
              </a:br>
              <a:r>
                <a:rPr lang="es-MX" sz="1200" b="1" dirty="0">
                  <a:solidFill>
                    <a:srgbClr val="474747"/>
                  </a:solidFill>
                </a:rPr>
                <a:t>Mentions</a:t>
              </a:r>
              <a:endParaRPr lang="en-US" sz="1200" b="1" dirty="0" err="1">
                <a:solidFill>
                  <a:srgbClr val="474747"/>
                </a:solidFill>
              </a:endParaRPr>
            </a:p>
          </p:txBody>
        </p:sp>
        <p:sp>
          <p:nvSpPr>
            <p:cNvPr id="25" name="TextBox 24"/>
            <p:cNvSpPr txBox="1"/>
            <p:nvPr/>
          </p:nvSpPr>
          <p:spPr>
            <a:xfrm>
              <a:off x="7171482" y="5363652"/>
              <a:ext cx="1451783" cy="341368"/>
            </a:xfrm>
            <a:prstGeom prst="rect">
              <a:avLst/>
            </a:prstGeom>
            <a:noFill/>
          </p:spPr>
          <p:txBody>
            <a:bodyPr wrap="square" lIns="91440" rtlCol="0">
              <a:spAutoFit/>
            </a:bodyPr>
            <a:lstStyle/>
            <a:p>
              <a:pPr algn="ctr">
                <a:spcAft>
                  <a:spcPts val="600"/>
                </a:spcAft>
                <a:buClr>
                  <a:schemeClr val="tx2"/>
                </a:buClr>
              </a:pPr>
              <a:r>
                <a:rPr lang="es-MX" sz="1200" b="1" dirty="0">
                  <a:solidFill>
                    <a:srgbClr val="474747"/>
                  </a:solidFill>
                </a:rPr>
                <a:t>IDC </a:t>
              </a:r>
              <a:r>
                <a:rPr lang="es-MX" sz="1200" b="1" dirty="0" err="1">
                  <a:solidFill>
                    <a:srgbClr val="474747"/>
                  </a:solidFill>
                </a:rPr>
                <a:t>event</a:t>
              </a:r>
              <a:r>
                <a:rPr lang="es-MX" sz="1200" b="1" dirty="0">
                  <a:solidFill>
                    <a:srgbClr val="474747"/>
                  </a:solidFill>
                </a:rPr>
                <a:t> </a:t>
              </a:r>
              <a:r>
                <a:rPr lang="es-MX" sz="1200" b="1" dirty="0" err="1">
                  <a:solidFill>
                    <a:srgbClr val="474747"/>
                  </a:solidFill>
                </a:rPr>
                <a:t>attendees</a:t>
              </a:r>
              <a:r>
                <a:rPr lang="es-MX" sz="1200" b="1" dirty="0">
                  <a:solidFill>
                    <a:srgbClr val="474747"/>
                  </a:solidFill>
                </a:rPr>
                <a:t> (End </a:t>
              </a:r>
              <a:r>
                <a:rPr lang="es-MX" sz="1200" b="1" dirty="0" err="1">
                  <a:solidFill>
                    <a:srgbClr val="474747"/>
                  </a:solidFill>
                </a:rPr>
                <a:t>Users</a:t>
              </a:r>
              <a:r>
                <a:rPr lang="es-MX" sz="1200" b="1" dirty="0">
                  <a:solidFill>
                    <a:srgbClr val="474747"/>
                  </a:solidFill>
                </a:rPr>
                <a:t>)</a:t>
              </a:r>
              <a:endParaRPr lang="en-US" sz="1200" b="1" dirty="0" err="1">
                <a:solidFill>
                  <a:srgbClr val="474747"/>
                </a:solidFill>
              </a:endParaRPr>
            </a:p>
          </p:txBody>
        </p:sp>
        <p:sp>
          <p:nvSpPr>
            <p:cNvPr id="26" name="TextBox 25"/>
            <p:cNvSpPr txBox="1"/>
            <p:nvPr/>
          </p:nvSpPr>
          <p:spPr>
            <a:xfrm>
              <a:off x="3016397" y="3482286"/>
              <a:ext cx="1593044" cy="341368"/>
            </a:xfrm>
            <a:prstGeom prst="rect">
              <a:avLst/>
            </a:prstGeom>
            <a:noFill/>
          </p:spPr>
          <p:txBody>
            <a:bodyPr wrap="square" lIns="91440" rtlCol="0">
              <a:spAutoFit/>
            </a:bodyPr>
            <a:lstStyle/>
            <a:p>
              <a:pPr algn="ctr">
                <a:spcAft>
                  <a:spcPts val="600"/>
                </a:spcAft>
                <a:buClr>
                  <a:schemeClr val="tx2"/>
                </a:buClr>
              </a:pPr>
              <a:r>
                <a:rPr lang="es-MX" sz="1200" b="1" dirty="0">
                  <a:solidFill>
                    <a:srgbClr val="474747"/>
                  </a:solidFill>
                </a:rPr>
                <a:t>Likes on </a:t>
              </a:r>
              <a:br>
                <a:rPr lang="es-MX" sz="1200" b="1" dirty="0">
                  <a:solidFill>
                    <a:srgbClr val="474747"/>
                  </a:solidFill>
                </a:rPr>
              </a:br>
              <a:r>
                <a:rPr lang="es-MX" sz="1200" b="1" dirty="0">
                  <a:solidFill>
                    <a:srgbClr val="474747"/>
                  </a:solidFill>
                </a:rPr>
                <a:t>Facebook (SP+PO)</a:t>
              </a:r>
              <a:endParaRPr lang="en-US" sz="1200" b="1" dirty="0" err="1">
                <a:solidFill>
                  <a:srgbClr val="474747"/>
                </a:solidFill>
              </a:endParaRPr>
            </a:p>
          </p:txBody>
        </p:sp>
        <p:sp>
          <p:nvSpPr>
            <p:cNvPr id="27" name="TextBox 26"/>
            <p:cNvSpPr txBox="1"/>
            <p:nvPr/>
          </p:nvSpPr>
          <p:spPr>
            <a:xfrm>
              <a:off x="3300526" y="4541568"/>
              <a:ext cx="1071681" cy="341368"/>
            </a:xfrm>
            <a:prstGeom prst="rect">
              <a:avLst/>
            </a:prstGeom>
            <a:noFill/>
          </p:spPr>
          <p:txBody>
            <a:bodyPr wrap="square" lIns="91440" rtlCol="0">
              <a:spAutoFit/>
            </a:bodyPr>
            <a:lstStyle/>
            <a:p>
              <a:pPr algn="ctr">
                <a:spcAft>
                  <a:spcPts val="600"/>
                </a:spcAft>
                <a:buClr>
                  <a:schemeClr val="tx2"/>
                </a:buClr>
              </a:pPr>
              <a:r>
                <a:rPr lang="es-MX" sz="1200" b="1" dirty="0">
                  <a:solidFill>
                    <a:srgbClr val="474747"/>
                  </a:solidFill>
                </a:rPr>
                <a:t>Followers </a:t>
              </a:r>
              <a:r>
                <a:rPr lang="es-MX" sz="1200" b="1" dirty="0" err="1">
                  <a:solidFill>
                    <a:srgbClr val="474747"/>
                  </a:solidFill>
                </a:rPr>
                <a:t>on</a:t>
              </a:r>
              <a:r>
                <a:rPr lang="es-MX" sz="1200" b="1" dirty="0">
                  <a:solidFill>
                    <a:srgbClr val="474747"/>
                  </a:solidFill>
                </a:rPr>
                <a:t> </a:t>
              </a:r>
              <a:br>
                <a:rPr lang="es-MX" sz="1200" b="1" dirty="0">
                  <a:solidFill>
                    <a:srgbClr val="474747"/>
                  </a:solidFill>
                </a:rPr>
              </a:br>
              <a:r>
                <a:rPr lang="es-MX" sz="1200" b="1" dirty="0">
                  <a:solidFill>
                    <a:srgbClr val="474747"/>
                  </a:solidFill>
                </a:rPr>
                <a:t>Twitter (SP+PO)</a:t>
              </a:r>
              <a:endParaRPr lang="en-US" sz="1200" b="1" dirty="0" err="1">
                <a:solidFill>
                  <a:srgbClr val="474747"/>
                </a:solidFill>
              </a:endParaRPr>
            </a:p>
          </p:txBody>
        </p:sp>
        <p:sp>
          <p:nvSpPr>
            <p:cNvPr id="28" name="TextBox 27"/>
            <p:cNvSpPr txBox="1"/>
            <p:nvPr/>
          </p:nvSpPr>
          <p:spPr>
            <a:xfrm>
              <a:off x="7117309" y="2152475"/>
              <a:ext cx="1592629" cy="318610"/>
            </a:xfrm>
            <a:prstGeom prst="rect">
              <a:avLst/>
            </a:prstGeom>
            <a:noFill/>
          </p:spPr>
          <p:txBody>
            <a:bodyPr wrap="square" lIns="91440" rtlCol="0">
              <a:spAutoFit/>
            </a:bodyPr>
            <a:lstStyle/>
            <a:p>
              <a:pPr algn="ctr">
                <a:spcAft>
                  <a:spcPts val="600"/>
                </a:spcAft>
                <a:buClr>
                  <a:schemeClr val="tx2"/>
                </a:buClr>
              </a:pPr>
              <a:r>
                <a:rPr lang="es-MX" sz="2200" b="1" dirty="0">
                  <a:solidFill>
                    <a:srgbClr val="FA9706"/>
                  </a:solidFill>
                </a:rPr>
                <a:t>330+</a:t>
              </a:r>
            </a:p>
          </p:txBody>
        </p:sp>
        <p:sp>
          <p:nvSpPr>
            <p:cNvPr id="29" name="TextBox 28"/>
            <p:cNvSpPr txBox="1"/>
            <p:nvPr/>
          </p:nvSpPr>
          <p:spPr>
            <a:xfrm>
              <a:off x="7604849" y="3130818"/>
              <a:ext cx="1105089" cy="318610"/>
            </a:xfrm>
            <a:prstGeom prst="rect">
              <a:avLst/>
            </a:prstGeom>
            <a:noFill/>
          </p:spPr>
          <p:txBody>
            <a:bodyPr wrap="square" lIns="91440" rtlCol="0">
              <a:spAutoFit/>
            </a:bodyPr>
            <a:lstStyle/>
            <a:p>
              <a:pPr algn="ctr">
                <a:spcAft>
                  <a:spcPts val="600"/>
                </a:spcAft>
                <a:buClr>
                  <a:schemeClr val="tx2"/>
                </a:buClr>
              </a:pPr>
              <a:r>
                <a:rPr lang="es-MX" sz="2200" b="1" dirty="0">
                  <a:solidFill>
                    <a:srgbClr val="FA9706"/>
                  </a:solidFill>
                </a:rPr>
                <a:t>30k+</a:t>
              </a:r>
            </a:p>
          </p:txBody>
        </p:sp>
        <p:sp>
          <p:nvSpPr>
            <p:cNvPr id="30" name="TextBox 29"/>
            <p:cNvSpPr txBox="1"/>
            <p:nvPr/>
          </p:nvSpPr>
          <p:spPr>
            <a:xfrm>
              <a:off x="7117309" y="5034677"/>
              <a:ext cx="1505956" cy="318610"/>
            </a:xfrm>
            <a:prstGeom prst="rect">
              <a:avLst/>
            </a:prstGeom>
            <a:noFill/>
          </p:spPr>
          <p:txBody>
            <a:bodyPr wrap="square" lIns="91440" rtlCol="0">
              <a:spAutoFit/>
            </a:bodyPr>
            <a:lstStyle/>
            <a:p>
              <a:pPr algn="ctr">
                <a:spcAft>
                  <a:spcPts val="600"/>
                </a:spcAft>
                <a:buClr>
                  <a:schemeClr val="tx2"/>
                </a:buClr>
              </a:pPr>
              <a:r>
                <a:rPr lang="es-MX" sz="2200" b="1" dirty="0">
                  <a:solidFill>
                    <a:srgbClr val="FA9706"/>
                  </a:solidFill>
                </a:rPr>
                <a:t>1200+</a:t>
              </a:r>
            </a:p>
          </p:txBody>
        </p:sp>
        <p:sp>
          <p:nvSpPr>
            <p:cNvPr id="31" name="TextBox 30"/>
            <p:cNvSpPr txBox="1"/>
            <p:nvPr/>
          </p:nvSpPr>
          <p:spPr>
            <a:xfrm>
              <a:off x="3300525" y="3141054"/>
              <a:ext cx="1071681" cy="318610"/>
            </a:xfrm>
            <a:prstGeom prst="rect">
              <a:avLst/>
            </a:prstGeom>
            <a:noFill/>
          </p:spPr>
          <p:txBody>
            <a:bodyPr wrap="square" lIns="91440" rtlCol="0">
              <a:spAutoFit/>
            </a:bodyPr>
            <a:lstStyle/>
            <a:p>
              <a:pPr algn="ctr">
                <a:spcAft>
                  <a:spcPts val="600"/>
                </a:spcAft>
                <a:buClr>
                  <a:schemeClr val="tx2"/>
                </a:buClr>
              </a:pPr>
              <a:r>
                <a:rPr lang="es-MX" sz="2200" b="1" dirty="0">
                  <a:solidFill>
                    <a:srgbClr val="FA9706"/>
                  </a:solidFill>
                </a:rPr>
                <a:t>1,700+</a:t>
              </a:r>
            </a:p>
          </p:txBody>
        </p:sp>
        <p:sp>
          <p:nvSpPr>
            <p:cNvPr id="32" name="TextBox 31"/>
            <p:cNvSpPr txBox="1"/>
            <p:nvPr/>
          </p:nvSpPr>
          <p:spPr>
            <a:xfrm>
              <a:off x="3429434" y="4191180"/>
              <a:ext cx="942772" cy="318610"/>
            </a:xfrm>
            <a:prstGeom prst="rect">
              <a:avLst/>
            </a:prstGeom>
            <a:noFill/>
          </p:spPr>
          <p:txBody>
            <a:bodyPr wrap="square" lIns="91440" rtlCol="0">
              <a:spAutoFit/>
            </a:bodyPr>
            <a:lstStyle/>
            <a:p>
              <a:pPr algn="ctr">
                <a:spcAft>
                  <a:spcPts val="600"/>
                </a:spcAft>
                <a:buClr>
                  <a:schemeClr val="tx2"/>
                </a:buClr>
              </a:pPr>
              <a:r>
                <a:rPr lang="es-MX" sz="2200" b="1" dirty="0">
                  <a:solidFill>
                    <a:srgbClr val="FA9706"/>
                  </a:solidFill>
                </a:rPr>
                <a:t>7,700+</a:t>
              </a:r>
            </a:p>
          </p:txBody>
        </p:sp>
      </p:grpSp>
      <p:sp>
        <p:nvSpPr>
          <p:cNvPr id="20" name="TextBox 19">
            <a:extLst>
              <a:ext uri="{FF2B5EF4-FFF2-40B4-BE49-F238E27FC236}">
                <a16:creationId xmlns:a16="http://schemas.microsoft.com/office/drawing/2014/main" id="{EECFEFB5-5AEE-4409-86FB-C6047D83EC6B}"/>
              </a:ext>
            </a:extLst>
          </p:cNvPr>
          <p:cNvSpPr txBox="1"/>
          <p:nvPr/>
        </p:nvSpPr>
        <p:spPr>
          <a:xfrm>
            <a:off x="8220673" y="4640473"/>
            <a:ext cx="1380527" cy="430887"/>
          </a:xfrm>
          <a:prstGeom prst="rect">
            <a:avLst/>
          </a:prstGeom>
          <a:noFill/>
        </p:spPr>
        <p:txBody>
          <a:bodyPr wrap="square" lIns="91440" rtlCol="0">
            <a:spAutoFit/>
          </a:bodyPr>
          <a:lstStyle/>
          <a:p>
            <a:pPr algn="ctr">
              <a:spcAft>
                <a:spcPts val="600"/>
              </a:spcAft>
              <a:buClr>
                <a:schemeClr val="tx2"/>
              </a:buClr>
            </a:pPr>
            <a:r>
              <a:rPr lang="es-MX" sz="2200" b="1" dirty="0">
                <a:solidFill>
                  <a:srgbClr val="FA9706"/>
                </a:solidFill>
              </a:rPr>
              <a:t>800+</a:t>
            </a:r>
          </a:p>
        </p:txBody>
      </p:sp>
      <p:sp>
        <p:nvSpPr>
          <p:cNvPr id="33" name="TextBox 32">
            <a:extLst>
              <a:ext uri="{FF2B5EF4-FFF2-40B4-BE49-F238E27FC236}">
                <a16:creationId xmlns:a16="http://schemas.microsoft.com/office/drawing/2014/main" id="{B9A3B825-9605-4D39-A814-23878D041642}"/>
              </a:ext>
            </a:extLst>
          </p:cNvPr>
          <p:cNvSpPr txBox="1"/>
          <p:nvPr/>
        </p:nvSpPr>
        <p:spPr>
          <a:xfrm>
            <a:off x="8036160" y="5071360"/>
            <a:ext cx="1716915" cy="461665"/>
          </a:xfrm>
          <a:prstGeom prst="rect">
            <a:avLst/>
          </a:prstGeom>
          <a:noFill/>
        </p:spPr>
        <p:txBody>
          <a:bodyPr wrap="square" lIns="91440" rtlCol="0">
            <a:spAutoFit/>
          </a:bodyPr>
          <a:lstStyle/>
          <a:p>
            <a:pPr algn="ctr">
              <a:spcAft>
                <a:spcPts val="600"/>
              </a:spcAft>
              <a:buClr>
                <a:schemeClr val="tx2"/>
              </a:buClr>
            </a:pPr>
            <a:r>
              <a:rPr lang="es-MX" sz="1200" b="1" dirty="0">
                <a:solidFill>
                  <a:srgbClr val="474747"/>
                </a:solidFill>
              </a:rPr>
              <a:t>IDC </a:t>
            </a:r>
            <a:r>
              <a:rPr lang="es-MX" sz="1200" b="1" dirty="0" err="1">
                <a:solidFill>
                  <a:srgbClr val="474747"/>
                </a:solidFill>
              </a:rPr>
              <a:t>event</a:t>
            </a:r>
            <a:r>
              <a:rPr lang="es-MX" sz="1200" b="1" dirty="0">
                <a:solidFill>
                  <a:srgbClr val="474747"/>
                </a:solidFill>
              </a:rPr>
              <a:t> </a:t>
            </a:r>
            <a:r>
              <a:rPr lang="es-MX" sz="1200" b="1" dirty="0" err="1">
                <a:solidFill>
                  <a:srgbClr val="474747"/>
                </a:solidFill>
              </a:rPr>
              <a:t>attendees</a:t>
            </a:r>
            <a:r>
              <a:rPr lang="es-MX" sz="1200" b="1" dirty="0">
                <a:solidFill>
                  <a:srgbClr val="474747"/>
                </a:solidFill>
              </a:rPr>
              <a:t> (</a:t>
            </a:r>
            <a:r>
              <a:rPr lang="es-MX" sz="1200" b="1" dirty="0" err="1">
                <a:solidFill>
                  <a:srgbClr val="474747"/>
                </a:solidFill>
              </a:rPr>
              <a:t>Clients</a:t>
            </a:r>
            <a:r>
              <a:rPr lang="es-MX" sz="1200" b="1" dirty="0">
                <a:solidFill>
                  <a:srgbClr val="474747"/>
                </a:solidFill>
              </a:rPr>
              <a:t>)</a:t>
            </a:r>
            <a:endParaRPr lang="en-US" sz="1200" b="1" dirty="0" err="1">
              <a:solidFill>
                <a:srgbClr val="474747"/>
              </a:solidFill>
            </a:endParaRPr>
          </a:p>
        </p:txBody>
      </p:sp>
    </p:spTree>
    <p:extLst>
      <p:ext uri="{BB962C8B-B14F-4D97-AF65-F5344CB8AC3E}">
        <p14:creationId xmlns:p14="http://schemas.microsoft.com/office/powerpoint/2010/main" val="35749830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38821"/>
            <a:ext cx="11430000" cy="944562"/>
          </a:xfrm>
        </p:spPr>
        <p:txBody>
          <a:bodyPr>
            <a:noAutofit/>
          </a:bodyPr>
          <a:lstStyle/>
          <a:p>
            <a:r>
              <a:rPr lang="en-US" altLang="en-US" sz="3000" dirty="0"/>
              <a:t>IDC Latin America’s Competitive Advantages</a:t>
            </a:r>
            <a:endParaRPr lang="es-MX" sz="3000" dirty="0"/>
          </a:p>
        </p:txBody>
      </p:sp>
      <p:cxnSp>
        <p:nvCxnSpPr>
          <p:cNvPr id="4" name="Straight Connector 3"/>
          <p:cNvCxnSpPr/>
          <p:nvPr/>
        </p:nvCxnSpPr>
        <p:spPr>
          <a:xfrm flipV="1">
            <a:off x="0" y="942106"/>
            <a:ext cx="12192000" cy="42203"/>
          </a:xfrm>
          <a:prstGeom prst="line">
            <a:avLst/>
          </a:prstGeom>
          <a:ln>
            <a:solidFill>
              <a:srgbClr val="00B0F0"/>
            </a:solidFill>
          </a:ln>
        </p:spPr>
        <p:style>
          <a:lnRef idx="2">
            <a:schemeClr val="accent1"/>
          </a:lnRef>
          <a:fillRef idx="0">
            <a:schemeClr val="accent1"/>
          </a:fillRef>
          <a:effectRef idx="1">
            <a:schemeClr val="accent1"/>
          </a:effectRef>
          <a:fontRef idx="minor">
            <a:schemeClr val="tx1"/>
          </a:fontRef>
        </p:style>
      </p:cxnSp>
      <p:grpSp>
        <p:nvGrpSpPr>
          <p:cNvPr id="9" name="Group 8"/>
          <p:cNvGrpSpPr/>
          <p:nvPr/>
        </p:nvGrpSpPr>
        <p:grpSpPr>
          <a:xfrm>
            <a:off x="1103376" y="1171560"/>
            <a:ext cx="10002341" cy="5229241"/>
            <a:chOff x="1089521" y="1088430"/>
            <a:chExt cx="10002341" cy="5286375"/>
          </a:xfrm>
        </p:grpSpPr>
        <p:pic>
          <p:nvPicPr>
            <p:cNvPr id="8" name="Picture 7"/>
            <p:cNvPicPr>
              <a:picLocks noChangeAspect="1"/>
            </p:cNvPicPr>
            <p:nvPr/>
          </p:nvPicPr>
          <p:blipFill>
            <a:blip r:embed="rId2"/>
            <a:stretch>
              <a:fillRect/>
            </a:stretch>
          </p:blipFill>
          <p:spPr>
            <a:xfrm>
              <a:off x="1100137" y="1088430"/>
              <a:ext cx="9991725" cy="5286375"/>
            </a:xfrm>
            <a:prstGeom prst="rect">
              <a:avLst/>
            </a:prstGeom>
          </p:spPr>
        </p:pic>
        <p:sp>
          <p:nvSpPr>
            <p:cNvPr id="19" name="Rounded Rectangle 13"/>
            <p:cNvSpPr/>
            <p:nvPr/>
          </p:nvSpPr>
          <p:spPr>
            <a:xfrm>
              <a:off x="1115757" y="1188722"/>
              <a:ext cx="2045088" cy="65799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n w="0"/>
                  <a:solidFill>
                    <a:schemeClr val="bg1"/>
                  </a:solidFill>
                  <a:latin typeface="+mj-lt"/>
                  <a:cs typeface="Aharoni" panose="02010803020104030203" pitchFamily="2" charset="-79"/>
                </a:rPr>
                <a:t>Presence</a:t>
              </a:r>
            </a:p>
          </p:txBody>
        </p:sp>
        <p:sp>
          <p:nvSpPr>
            <p:cNvPr id="35" name="TextBox 34"/>
            <p:cNvSpPr txBox="1"/>
            <p:nvPr/>
          </p:nvSpPr>
          <p:spPr>
            <a:xfrm>
              <a:off x="1089521" y="3731618"/>
              <a:ext cx="2099034" cy="2201310"/>
            </a:xfrm>
            <a:prstGeom prst="rect">
              <a:avLst/>
            </a:prstGeom>
            <a:noFill/>
          </p:spPr>
          <p:txBody>
            <a:bodyPr wrap="square" lIns="91440" rtlCol="0">
              <a:spAutoFit/>
            </a:bodyPr>
            <a:lstStyle/>
            <a:p>
              <a:pPr marL="111125" indent="-111125">
                <a:spcAft>
                  <a:spcPts val="600"/>
                </a:spcAft>
                <a:buClr>
                  <a:srgbClr val="00B0F0"/>
                </a:buClr>
                <a:buFont typeface="Wingdings" pitchFamily="2" charset="2"/>
                <a:buChar char="§"/>
              </a:pPr>
              <a:r>
                <a:rPr lang="en-US" sz="1050" b="1" dirty="0">
                  <a:solidFill>
                    <a:srgbClr val="36AEC7"/>
                  </a:solidFill>
                </a:rPr>
                <a:t>25+ years </a:t>
              </a:r>
              <a:r>
                <a:rPr lang="en-US" sz="1050" dirty="0">
                  <a:solidFill>
                    <a:srgbClr val="474747"/>
                  </a:solidFill>
                </a:rPr>
                <a:t>of detailed market sizing and forecasting services for major countries in Latin America.</a:t>
              </a:r>
            </a:p>
            <a:p>
              <a:pPr>
                <a:spcAft>
                  <a:spcPts val="600"/>
                </a:spcAft>
                <a:buClr>
                  <a:srgbClr val="00B0F0"/>
                </a:buClr>
              </a:pPr>
              <a:endParaRPr lang="en-US" sz="1050" dirty="0">
                <a:solidFill>
                  <a:srgbClr val="474747"/>
                </a:solidFill>
              </a:endParaRPr>
            </a:p>
            <a:p>
              <a:pPr marL="111125" lvl="0" indent="-111125">
                <a:spcAft>
                  <a:spcPts val="600"/>
                </a:spcAft>
                <a:buClr>
                  <a:srgbClr val="00B0F0"/>
                </a:buClr>
                <a:buFont typeface="Wingdings" pitchFamily="2" charset="2"/>
                <a:buChar char="§"/>
              </a:pPr>
              <a:r>
                <a:rPr lang="en-US" sz="1050" b="1" dirty="0">
                  <a:solidFill>
                    <a:srgbClr val="36AEC7"/>
                  </a:solidFill>
                </a:rPr>
                <a:t>100+ analysts</a:t>
              </a:r>
              <a:r>
                <a:rPr lang="en-US" sz="1050" dirty="0">
                  <a:solidFill>
                    <a:srgbClr val="36AEC7"/>
                  </a:solidFill>
                </a:rPr>
                <a:t> </a:t>
              </a:r>
              <a:r>
                <a:rPr lang="en-US" sz="1050" dirty="0">
                  <a:solidFill>
                    <a:srgbClr val="474747"/>
                  </a:solidFill>
                </a:rPr>
                <a:t>covering more than 20 countries and 100+ markets  in the ICT industry every quarter.</a:t>
              </a:r>
            </a:p>
            <a:p>
              <a:pPr marL="274320" lvl="0" indent="-274320">
                <a:spcAft>
                  <a:spcPts val="600"/>
                </a:spcAft>
                <a:buClr>
                  <a:schemeClr val="tx2"/>
                </a:buClr>
                <a:buFont typeface="Wingdings" pitchFamily="2" charset="2"/>
                <a:buChar char="§"/>
              </a:pPr>
              <a:endParaRPr lang="en-US" sz="1050" dirty="0">
                <a:solidFill>
                  <a:schemeClr val="accent1">
                    <a:lumMod val="50000"/>
                  </a:schemeClr>
                </a:solidFill>
              </a:endParaRPr>
            </a:p>
            <a:p>
              <a:pPr marL="274320" indent="-274320">
                <a:spcAft>
                  <a:spcPts val="600"/>
                </a:spcAft>
                <a:buClr>
                  <a:schemeClr val="tx2"/>
                </a:buClr>
                <a:buFont typeface="Wingdings" pitchFamily="2" charset="2"/>
                <a:buChar char="§"/>
              </a:pPr>
              <a:endParaRPr lang="en-US" sz="1050" dirty="0" err="1"/>
            </a:p>
          </p:txBody>
        </p:sp>
        <p:sp>
          <p:nvSpPr>
            <p:cNvPr id="36" name="TextBox 35"/>
            <p:cNvSpPr txBox="1"/>
            <p:nvPr/>
          </p:nvSpPr>
          <p:spPr>
            <a:xfrm>
              <a:off x="3701549" y="3758260"/>
              <a:ext cx="2242052" cy="2216867"/>
            </a:xfrm>
            <a:prstGeom prst="rect">
              <a:avLst/>
            </a:prstGeom>
            <a:noFill/>
          </p:spPr>
          <p:txBody>
            <a:bodyPr wrap="square" lIns="91440" rtlCol="0">
              <a:spAutoFit/>
            </a:bodyPr>
            <a:lstStyle/>
            <a:p>
              <a:pPr marL="171450" indent="-171450">
                <a:buClr>
                  <a:srgbClr val="FF6600"/>
                </a:buClr>
                <a:buFont typeface="Wingdings" panose="05000000000000000000" pitchFamily="2" charset="2"/>
                <a:buChar char="§"/>
              </a:pPr>
              <a:r>
                <a:rPr lang="en-US" sz="1050" dirty="0">
                  <a:solidFill>
                    <a:srgbClr val="474747"/>
                  </a:solidFill>
                </a:rPr>
                <a:t>Consistent</a:t>
              </a:r>
              <a:r>
                <a:rPr lang="en-US" sz="1050" dirty="0">
                  <a:solidFill>
                    <a:schemeClr val="accent1">
                      <a:lumMod val="50000"/>
                    </a:schemeClr>
                  </a:solidFill>
                </a:rPr>
                <a:t> </a:t>
              </a:r>
              <a:r>
                <a:rPr lang="en-US" sz="1050" b="1" dirty="0">
                  <a:solidFill>
                    <a:srgbClr val="FF6600"/>
                  </a:solidFill>
                </a:rPr>
                <a:t>methodologies</a:t>
              </a:r>
              <a:r>
                <a:rPr lang="en-US" sz="1050" dirty="0">
                  <a:solidFill>
                    <a:schemeClr val="accent1">
                      <a:lumMod val="50000"/>
                    </a:schemeClr>
                  </a:solidFill>
                </a:rPr>
                <a:t> </a:t>
              </a:r>
              <a:r>
                <a:rPr lang="en-US" sz="1050" dirty="0">
                  <a:solidFill>
                    <a:srgbClr val="474747"/>
                  </a:solidFill>
                </a:rPr>
                <a:t>across global markets to allow valid comparisons across countries, regions or the world.</a:t>
              </a:r>
            </a:p>
            <a:p>
              <a:pPr marL="171450" indent="-171450">
                <a:buClr>
                  <a:srgbClr val="FF6600"/>
                </a:buClr>
                <a:buFont typeface="Wingdings" panose="05000000000000000000" pitchFamily="2" charset="2"/>
                <a:buChar char="§"/>
              </a:pPr>
              <a:endParaRPr lang="en-US" sz="1050" dirty="0">
                <a:solidFill>
                  <a:srgbClr val="474747"/>
                </a:solidFill>
              </a:endParaRPr>
            </a:p>
            <a:p>
              <a:pPr marL="171450" indent="-171450">
                <a:buClr>
                  <a:srgbClr val="FF6600"/>
                </a:buClr>
                <a:buFont typeface="Wingdings" panose="05000000000000000000" pitchFamily="2" charset="2"/>
                <a:buChar char="§"/>
              </a:pPr>
              <a:r>
                <a:rPr lang="en-US" sz="1050" dirty="0">
                  <a:solidFill>
                    <a:srgbClr val="474747"/>
                  </a:solidFill>
                </a:rPr>
                <a:t>Broad and deep coverage of thousands of direct sources in Latin America feed a best-in-class </a:t>
              </a:r>
              <a:r>
                <a:rPr lang="en-US" sz="1050" b="1" dirty="0">
                  <a:solidFill>
                    <a:srgbClr val="FF6600"/>
                  </a:solidFill>
                </a:rPr>
                <a:t>Big Data engine.</a:t>
              </a:r>
            </a:p>
            <a:p>
              <a:pPr marL="171450" indent="-171450">
                <a:buClr>
                  <a:srgbClr val="FF6600"/>
                </a:buClr>
                <a:buFont typeface="Wingdings" panose="05000000000000000000" pitchFamily="2" charset="2"/>
                <a:buChar char="§"/>
              </a:pPr>
              <a:endParaRPr lang="en-US" sz="1050" dirty="0">
                <a:solidFill>
                  <a:schemeClr val="accent1">
                    <a:lumMod val="50000"/>
                  </a:schemeClr>
                </a:solidFill>
              </a:endParaRPr>
            </a:p>
            <a:p>
              <a:pPr marL="171450" indent="-171450">
                <a:buClr>
                  <a:srgbClr val="FF6600"/>
                </a:buClr>
                <a:buFont typeface="Wingdings" panose="05000000000000000000" pitchFamily="2" charset="2"/>
                <a:buChar char="§"/>
              </a:pPr>
              <a:r>
                <a:rPr lang="en-US" sz="1050" dirty="0">
                  <a:solidFill>
                    <a:srgbClr val="474747"/>
                  </a:solidFill>
                </a:rPr>
                <a:t>Years of experience curating information and pioneering </a:t>
              </a:r>
              <a:r>
                <a:rPr lang="en-US" sz="1050" b="1" dirty="0">
                  <a:solidFill>
                    <a:srgbClr val="FF6600"/>
                  </a:solidFill>
                </a:rPr>
                <a:t>data science.</a:t>
              </a:r>
              <a:endParaRPr lang="en-US" sz="1050" dirty="0">
                <a:solidFill>
                  <a:srgbClr val="FF6600"/>
                </a:solidFill>
              </a:endParaRPr>
            </a:p>
          </p:txBody>
        </p:sp>
        <p:sp>
          <p:nvSpPr>
            <p:cNvPr id="37" name="TextBox 36"/>
            <p:cNvSpPr txBox="1"/>
            <p:nvPr/>
          </p:nvSpPr>
          <p:spPr>
            <a:xfrm>
              <a:off x="6153808" y="3767930"/>
              <a:ext cx="2114364" cy="1890172"/>
            </a:xfrm>
            <a:prstGeom prst="rect">
              <a:avLst/>
            </a:prstGeom>
            <a:noFill/>
          </p:spPr>
          <p:txBody>
            <a:bodyPr wrap="square" lIns="91440" rtlCol="0">
              <a:spAutoFit/>
            </a:bodyPr>
            <a:lstStyle/>
            <a:p>
              <a:pPr marL="171450" indent="-171450">
                <a:buClr>
                  <a:schemeClr val="accent4">
                    <a:lumMod val="50000"/>
                  </a:schemeClr>
                </a:buClr>
                <a:buFont typeface="Wingdings" panose="05000000000000000000" pitchFamily="2" charset="2"/>
                <a:buChar char="§"/>
              </a:pPr>
              <a:r>
                <a:rPr lang="en-US" sz="1050" dirty="0">
                  <a:solidFill>
                    <a:srgbClr val="474747"/>
                  </a:solidFill>
                </a:rPr>
                <a:t>Highest</a:t>
              </a:r>
              <a:r>
                <a:rPr lang="en-US" sz="1050" dirty="0">
                  <a:solidFill>
                    <a:schemeClr val="accent1">
                      <a:lumMod val="50000"/>
                    </a:schemeClr>
                  </a:solidFill>
                </a:rPr>
                <a:t> </a:t>
              </a:r>
              <a:r>
                <a:rPr lang="en-US" sz="1050" b="1" dirty="0">
                  <a:solidFill>
                    <a:schemeClr val="accent4">
                      <a:lumMod val="75000"/>
                    </a:schemeClr>
                  </a:solidFill>
                </a:rPr>
                <a:t>analyst to client ratio </a:t>
              </a:r>
              <a:r>
                <a:rPr lang="en-US" sz="1050" dirty="0">
                  <a:solidFill>
                    <a:srgbClr val="474747"/>
                  </a:solidFill>
                </a:rPr>
                <a:t>in the industry.</a:t>
              </a:r>
            </a:p>
            <a:p>
              <a:pPr marL="171450" indent="-171450">
                <a:buClr>
                  <a:schemeClr val="accent4">
                    <a:lumMod val="50000"/>
                  </a:schemeClr>
                </a:buClr>
                <a:buFont typeface="Wingdings" panose="05000000000000000000" pitchFamily="2" charset="2"/>
                <a:buChar char="§"/>
              </a:pPr>
              <a:endParaRPr lang="en-US" sz="1050" dirty="0">
                <a:solidFill>
                  <a:schemeClr val="accent1">
                    <a:lumMod val="50000"/>
                  </a:schemeClr>
                </a:solidFill>
              </a:endParaRPr>
            </a:p>
            <a:p>
              <a:pPr marL="171450" indent="-171450">
                <a:buClr>
                  <a:schemeClr val="accent4">
                    <a:lumMod val="50000"/>
                  </a:schemeClr>
                </a:buClr>
                <a:buFont typeface="Wingdings" panose="05000000000000000000" pitchFamily="2" charset="2"/>
                <a:buChar char="§"/>
              </a:pPr>
              <a:r>
                <a:rPr lang="en-US" sz="1050" dirty="0">
                  <a:solidFill>
                    <a:srgbClr val="474747"/>
                  </a:solidFill>
                </a:rPr>
                <a:t>Most respected, frequently </a:t>
              </a:r>
              <a:r>
                <a:rPr lang="en-US" sz="1050" b="1" dirty="0">
                  <a:solidFill>
                    <a:schemeClr val="accent4">
                      <a:lumMod val="75000"/>
                    </a:schemeClr>
                  </a:solidFill>
                </a:rPr>
                <a:t>quoted source </a:t>
              </a:r>
              <a:r>
                <a:rPr lang="en-US" sz="1050" dirty="0">
                  <a:solidFill>
                    <a:srgbClr val="474747"/>
                  </a:solidFill>
                </a:rPr>
                <a:t>of global market intelligence.</a:t>
              </a:r>
            </a:p>
            <a:p>
              <a:pPr marL="171450" indent="-171450">
                <a:buClr>
                  <a:schemeClr val="accent4">
                    <a:lumMod val="50000"/>
                  </a:schemeClr>
                </a:buClr>
                <a:buFont typeface="Wingdings" panose="05000000000000000000" pitchFamily="2" charset="2"/>
                <a:buChar char="§"/>
              </a:pPr>
              <a:endParaRPr lang="en-US" sz="1050" dirty="0">
                <a:solidFill>
                  <a:schemeClr val="accent1">
                    <a:lumMod val="50000"/>
                  </a:schemeClr>
                </a:solidFill>
              </a:endParaRPr>
            </a:p>
            <a:p>
              <a:pPr marL="171450" indent="-171450">
                <a:buClr>
                  <a:schemeClr val="accent4">
                    <a:lumMod val="50000"/>
                  </a:schemeClr>
                </a:buClr>
                <a:buFont typeface="Wingdings" panose="05000000000000000000" pitchFamily="2" charset="2"/>
                <a:buChar char="§"/>
              </a:pPr>
              <a:r>
                <a:rPr lang="en-US" sz="1050" dirty="0">
                  <a:solidFill>
                    <a:srgbClr val="474747"/>
                  </a:solidFill>
                </a:rPr>
                <a:t>First to market </a:t>
              </a:r>
              <a:r>
                <a:rPr lang="en-US" sz="1050" b="1" dirty="0">
                  <a:solidFill>
                    <a:schemeClr val="accent4">
                      <a:lumMod val="75000"/>
                    </a:schemeClr>
                  </a:solidFill>
                </a:rPr>
                <a:t>identifying disruptions</a:t>
              </a:r>
              <a:r>
                <a:rPr lang="en-US" sz="1050" dirty="0">
                  <a:solidFill>
                    <a:schemeClr val="accent1">
                      <a:lumMod val="50000"/>
                    </a:schemeClr>
                  </a:solidFill>
                </a:rPr>
                <a:t>: </a:t>
              </a:r>
              <a:r>
                <a:rPr lang="en-US" sz="1050" dirty="0">
                  <a:solidFill>
                    <a:srgbClr val="474747"/>
                  </a:solidFill>
                </a:rPr>
                <a:t>3rd Platform; Digital Transformation (DX); IT 3D Leadership.</a:t>
              </a:r>
            </a:p>
          </p:txBody>
        </p:sp>
        <p:sp>
          <p:nvSpPr>
            <p:cNvPr id="38" name="TextBox 37"/>
            <p:cNvSpPr txBox="1"/>
            <p:nvPr/>
          </p:nvSpPr>
          <p:spPr>
            <a:xfrm>
              <a:off x="8729043" y="3781937"/>
              <a:ext cx="2046837" cy="1890172"/>
            </a:xfrm>
            <a:prstGeom prst="rect">
              <a:avLst/>
            </a:prstGeom>
            <a:noFill/>
          </p:spPr>
          <p:txBody>
            <a:bodyPr wrap="square" lIns="91440" rtlCol="0">
              <a:spAutoFit/>
            </a:bodyPr>
            <a:lstStyle/>
            <a:p>
              <a:pPr marL="171450" indent="-171450">
                <a:buClr>
                  <a:schemeClr val="accent3"/>
                </a:buClr>
                <a:buFont typeface="Wingdings" panose="05000000000000000000" pitchFamily="2" charset="2"/>
                <a:buChar char="§"/>
              </a:pPr>
              <a:r>
                <a:rPr lang="en-US" altLang="en-US" sz="1050" b="1" dirty="0">
                  <a:solidFill>
                    <a:srgbClr val="95A43F"/>
                  </a:solidFill>
                </a:rPr>
                <a:t>Flexible</a:t>
              </a:r>
              <a:r>
                <a:rPr lang="en-US" altLang="en-US" sz="1050" dirty="0">
                  <a:solidFill>
                    <a:schemeClr val="accent1">
                      <a:lumMod val="50000"/>
                    </a:schemeClr>
                  </a:solidFill>
                </a:rPr>
                <a:t> </a:t>
              </a:r>
              <a:r>
                <a:rPr lang="en-US" altLang="en-US" sz="1050" dirty="0">
                  <a:solidFill>
                    <a:srgbClr val="474747"/>
                  </a:solidFill>
                </a:rPr>
                <a:t>support model, and customer service.</a:t>
              </a:r>
            </a:p>
            <a:p>
              <a:pPr marL="171450" indent="-171450">
                <a:buFont typeface="Wingdings" panose="05000000000000000000" pitchFamily="2" charset="2"/>
                <a:buChar char="§"/>
              </a:pPr>
              <a:endParaRPr lang="en-US" altLang="en-US" sz="1050" dirty="0">
                <a:solidFill>
                  <a:schemeClr val="accent1">
                    <a:lumMod val="50000"/>
                  </a:schemeClr>
                </a:solidFill>
              </a:endParaRPr>
            </a:p>
            <a:p>
              <a:pPr marL="171450" indent="-171450">
                <a:buClr>
                  <a:schemeClr val="accent3"/>
                </a:buClr>
                <a:buFont typeface="Wingdings" panose="05000000000000000000" pitchFamily="2" charset="2"/>
                <a:buChar char="§"/>
              </a:pPr>
              <a:r>
                <a:rPr lang="en-US" altLang="en-US" sz="1050" dirty="0">
                  <a:solidFill>
                    <a:srgbClr val="474747"/>
                  </a:solidFill>
                </a:rPr>
                <a:t>Dedicated</a:t>
              </a:r>
              <a:r>
                <a:rPr lang="en-US" altLang="en-US" sz="1050" dirty="0">
                  <a:solidFill>
                    <a:schemeClr val="accent1">
                      <a:lumMod val="50000"/>
                    </a:schemeClr>
                  </a:solidFill>
                </a:rPr>
                <a:t> </a:t>
              </a:r>
              <a:r>
                <a:rPr lang="en-US" altLang="en-US" sz="1050" b="1" dirty="0">
                  <a:solidFill>
                    <a:srgbClr val="95A43F"/>
                  </a:solidFill>
                </a:rPr>
                <a:t>experts</a:t>
              </a:r>
              <a:r>
                <a:rPr lang="en-US" altLang="en-US" sz="1050" dirty="0">
                  <a:solidFill>
                    <a:schemeClr val="accent1">
                      <a:lumMod val="50000"/>
                    </a:schemeClr>
                  </a:solidFill>
                </a:rPr>
                <a:t> </a:t>
              </a:r>
              <a:r>
                <a:rPr lang="en-US" altLang="en-US" sz="1050" dirty="0">
                  <a:solidFill>
                    <a:srgbClr val="474747"/>
                  </a:solidFill>
                </a:rPr>
                <a:t>that sit on the research side of IDC, directly supporting our key clients.</a:t>
              </a:r>
            </a:p>
            <a:p>
              <a:pPr marL="171450" indent="-171450">
                <a:buClr>
                  <a:schemeClr val="accent3"/>
                </a:buClr>
                <a:buFont typeface="Wingdings" panose="05000000000000000000" pitchFamily="2" charset="2"/>
                <a:buChar char="§"/>
              </a:pPr>
              <a:endParaRPr lang="en-US" sz="1050" dirty="0">
                <a:solidFill>
                  <a:schemeClr val="accent1">
                    <a:lumMod val="50000"/>
                  </a:schemeClr>
                </a:solidFill>
              </a:endParaRPr>
            </a:p>
            <a:p>
              <a:pPr marL="171450" indent="-171450">
                <a:buClr>
                  <a:schemeClr val="accent3"/>
                </a:buClr>
                <a:buFont typeface="Wingdings" panose="05000000000000000000" pitchFamily="2" charset="2"/>
                <a:buChar char="§"/>
              </a:pPr>
              <a:r>
                <a:rPr lang="en-US" sz="1050" dirty="0">
                  <a:solidFill>
                    <a:srgbClr val="474747"/>
                  </a:solidFill>
                </a:rPr>
                <a:t>Analysts and sales partners </a:t>
              </a:r>
              <a:r>
                <a:rPr lang="en-US" altLang="en-US" sz="1050" dirty="0">
                  <a:solidFill>
                    <a:srgbClr val="474747"/>
                  </a:solidFill>
                </a:rPr>
                <a:t>who </a:t>
              </a:r>
              <a:r>
                <a:rPr lang="en-US" altLang="en-US" sz="1050" b="1" dirty="0">
                  <a:solidFill>
                    <a:srgbClr val="95A43F"/>
                  </a:solidFill>
                </a:rPr>
                <a:t>know your business </a:t>
              </a:r>
              <a:r>
                <a:rPr lang="en-US" altLang="en-US" sz="1050" dirty="0">
                  <a:solidFill>
                    <a:srgbClr val="474747"/>
                  </a:solidFill>
                </a:rPr>
                <a:t>objectives.</a:t>
              </a:r>
              <a:endParaRPr lang="en-US" sz="1050" dirty="0">
                <a:solidFill>
                  <a:srgbClr val="474747"/>
                </a:solidFill>
              </a:endParaRPr>
            </a:p>
          </p:txBody>
        </p:sp>
        <p:sp>
          <p:nvSpPr>
            <p:cNvPr id="39" name="Rounded Rectangle 13"/>
            <p:cNvSpPr/>
            <p:nvPr/>
          </p:nvSpPr>
          <p:spPr>
            <a:xfrm>
              <a:off x="3770824" y="1202577"/>
              <a:ext cx="2045088" cy="65799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n w="0"/>
                  <a:solidFill>
                    <a:schemeClr val="bg1"/>
                  </a:solidFill>
                  <a:latin typeface="+mj-lt"/>
                  <a:cs typeface="Aharoni" panose="02010803020104030203" pitchFamily="2" charset="-79"/>
                </a:rPr>
                <a:t>Accuracy</a:t>
              </a:r>
            </a:p>
          </p:txBody>
        </p:sp>
        <p:sp>
          <p:nvSpPr>
            <p:cNvPr id="40" name="Rounded Rectangle 13"/>
            <p:cNvSpPr/>
            <p:nvPr/>
          </p:nvSpPr>
          <p:spPr>
            <a:xfrm>
              <a:off x="6223084" y="1202576"/>
              <a:ext cx="2045088" cy="65799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n w="0"/>
                  <a:solidFill>
                    <a:schemeClr val="bg1"/>
                  </a:solidFill>
                  <a:latin typeface="+mj-lt"/>
                  <a:cs typeface="Aharoni" panose="02010803020104030203" pitchFamily="2" charset="-79"/>
                </a:rPr>
                <a:t>Opinion Leadership</a:t>
              </a:r>
            </a:p>
          </p:txBody>
        </p:sp>
        <p:sp>
          <p:nvSpPr>
            <p:cNvPr id="41" name="Rounded Rectangle 13"/>
            <p:cNvSpPr/>
            <p:nvPr/>
          </p:nvSpPr>
          <p:spPr>
            <a:xfrm>
              <a:off x="8772326" y="1202574"/>
              <a:ext cx="2045088" cy="65799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n w="0"/>
                  <a:solidFill>
                    <a:schemeClr val="bg1"/>
                  </a:solidFill>
                  <a:latin typeface="+mj-lt"/>
                  <a:cs typeface="Aharoni" panose="02010803020104030203" pitchFamily="2" charset="-79"/>
                </a:rPr>
                <a:t>Zealous Customer Service</a:t>
              </a:r>
            </a:p>
          </p:txBody>
        </p:sp>
      </p:grpSp>
    </p:spTree>
    <p:extLst>
      <p:ext uri="{BB962C8B-B14F-4D97-AF65-F5344CB8AC3E}">
        <p14:creationId xmlns:p14="http://schemas.microsoft.com/office/powerpoint/2010/main" val="39839692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49382" y="38821"/>
            <a:ext cx="11942618" cy="944562"/>
          </a:xfrm>
        </p:spPr>
        <p:txBody>
          <a:bodyPr>
            <a:noAutofit/>
          </a:bodyPr>
          <a:lstStyle/>
          <a:p>
            <a:r>
              <a:rPr lang="en-US" altLang="en-US" sz="3000" dirty="0"/>
              <a:t>IDC can help you with your sales, marketing strategy &amp; execution</a:t>
            </a:r>
            <a:endParaRPr lang="es-MX" sz="3000" dirty="0"/>
          </a:p>
        </p:txBody>
      </p:sp>
      <p:cxnSp>
        <p:nvCxnSpPr>
          <p:cNvPr id="4" name="Straight Connector 3"/>
          <p:cNvCxnSpPr/>
          <p:nvPr/>
        </p:nvCxnSpPr>
        <p:spPr>
          <a:xfrm flipV="1">
            <a:off x="0" y="942106"/>
            <a:ext cx="12192000" cy="42203"/>
          </a:xfrm>
          <a:prstGeom prst="line">
            <a:avLst/>
          </a:prstGeom>
          <a:ln>
            <a:solidFill>
              <a:srgbClr val="00B0F0"/>
            </a:solidFill>
          </a:ln>
        </p:spPr>
        <p:style>
          <a:lnRef idx="2">
            <a:schemeClr val="accent1"/>
          </a:lnRef>
          <a:fillRef idx="0">
            <a:schemeClr val="accent1"/>
          </a:fillRef>
          <a:effectRef idx="1">
            <a:schemeClr val="accent1"/>
          </a:effectRef>
          <a:fontRef idx="minor">
            <a:schemeClr val="tx1"/>
          </a:fontRef>
        </p:style>
      </p:cxnSp>
      <p:sp>
        <p:nvSpPr>
          <p:cNvPr id="15" name="Content Placeholder 1"/>
          <p:cNvSpPr>
            <a:spLocks noGrp="1"/>
          </p:cNvSpPr>
          <p:nvPr>
            <p:ph idx="1"/>
          </p:nvPr>
        </p:nvSpPr>
        <p:spPr>
          <a:xfrm>
            <a:off x="0" y="1259690"/>
            <a:ext cx="5281472" cy="1035999"/>
          </a:xfrm>
        </p:spPr>
        <p:txBody>
          <a:bodyPr>
            <a:noAutofit/>
          </a:bodyPr>
          <a:lstStyle/>
          <a:p>
            <a:pPr marL="119063" indent="0" algn="ctr" eaLnBrk="0" hangingPunct="0">
              <a:buNone/>
            </a:pPr>
            <a:r>
              <a:rPr lang="en-US" sz="1800" dirty="0">
                <a:solidFill>
                  <a:srgbClr val="474747"/>
                </a:solidFill>
                <a:latin typeface="Open Sans (Body)"/>
              </a:rPr>
              <a:t>Using its </a:t>
            </a:r>
            <a:r>
              <a:rPr lang="en-US" sz="1800" b="1" dirty="0">
                <a:solidFill>
                  <a:schemeClr val="bg2"/>
                </a:solidFill>
                <a:latin typeface="Open Sans (Body)"/>
              </a:rPr>
              <a:t>accurate</a:t>
            </a:r>
            <a:r>
              <a:rPr lang="en-US" sz="1800" dirty="0">
                <a:solidFill>
                  <a:srgbClr val="474747"/>
                </a:solidFill>
                <a:latin typeface="Open Sans (Body)"/>
              </a:rPr>
              <a:t> research methodologies and </a:t>
            </a:r>
            <a:r>
              <a:rPr lang="en-US" sz="1800" b="1" dirty="0">
                <a:solidFill>
                  <a:schemeClr val="bg2"/>
                </a:solidFill>
                <a:latin typeface="Open Sans (Body)"/>
              </a:rPr>
              <a:t>thought leadership</a:t>
            </a:r>
            <a:r>
              <a:rPr lang="en-US" sz="1800" dirty="0">
                <a:solidFill>
                  <a:srgbClr val="474747"/>
                </a:solidFill>
                <a:latin typeface="Open Sans (Body)"/>
              </a:rPr>
              <a:t>, IDC helps you to: </a:t>
            </a:r>
            <a:endParaRPr lang="en-US" altLang="en-US" sz="1800" dirty="0">
              <a:solidFill>
                <a:srgbClr val="474747"/>
              </a:solidFill>
              <a:latin typeface="Open Sans (Body)"/>
            </a:endParaRPr>
          </a:p>
        </p:txBody>
      </p:sp>
      <p:sp>
        <p:nvSpPr>
          <p:cNvPr id="42" name="Rounded Rectangle 1"/>
          <p:cNvSpPr/>
          <p:nvPr/>
        </p:nvSpPr>
        <p:spPr>
          <a:xfrm>
            <a:off x="8870053" y="1742459"/>
            <a:ext cx="3008506" cy="825223"/>
          </a:xfrm>
          <a:prstGeom prst="round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solidFill>
                  <a:schemeClr val="bg1"/>
                </a:solidFill>
                <a:latin typeface="Arial Narrow" panose="020B0606020202030204" pitchFamily="34" charset="0"/>
              </a:rPr>
              <a:t>IDC Tracker</a:t>
            </a:r>
            <a:r>
              <a:rPr lang="en-US" sz="1600" b="1" baseline="30000" dirty="0">
                <a:solidFill>
                  <a:schemeClr val="bg1"/>
                </a:solidFill>
                <a:latin typeface="Arial Narrow" panose="020B0606020202030204" pitchFamily="34" charset="0"/>
              </a:rPr>
              <a:t>®</a:t>
            </a:r>
            <a:r>
              <a:rPr lang="en-US" sz="1600" b="1" dirty="0">
                <a:solidFill>
                  <a:schemeClr val="bg1"/>
                </a:solidFill>
                <a:latin typeface="Arial Narrow" panose="020B0606020202030204" pitchFamily="34" charset="0"/>
              </a:rPr>
              <a:t> Products</a:t>
            </a:r>
          </a:p>
        </p:txBody>
      </p:sp>
      <p:pic>
        <p:nvPicPr>
          <p:cNvPr id="31" name="Picture 30"/>
          <p:cNvPicPr>
            <a:picLocks noChangeAspect="1"/>
          </p:cNvPicPr>
          <p:nvPr/>
        </p:nvPicPr>
        <p:blipFill>
          <a:blip r:embed="rId2"/>
          <a:stretch>
            <a:fillRect/>
          </a:stretch>
        </p:blipFill>
        <p:spPr>
          <a:xfrm>
            <a:off x="8121656" y="1828670"/>
            <a:ext cx="609600" cy="628650"/>
          </a:xfrm>
          <a:prstGeom prst="rect">
            <a:avLst/>
          </a:prstGeom>
        </p:spPr>
      </p:pic>
      <p:sp>
        <p:nvSpPr>
          <p:cNvPr id="46" name="Rounded Rectangle 27"/>
          <p:cNvSpPr/>
          <p:nvPr/>
        </p:nvSpPr>
        <p:spPr>
          <a:xfrm>
            <a:off x="8870053" y="2645279"/>
            <a:ext cx="3008506" cy="825223"/>
          </a:xfrm>
          <a:prstGeom prst="roundRect">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solidFill>
                  <a:schemeClr val="bg1"/>
                </a:solidFill>
                <a:latin typeface="Arial Narrow" panose="020B0606020202030204" pitchFamily="34" charset="0"/>
              </a:rPr>
              <a:t>IDC Spending Guides</a:t>
            </a:r>
          </a:p>
        </p:txBody>
      </p:sp>
      <p:pic>
        <p:nvPicPr>
          <p:cNvPr id="32" name="Picture 31"/>
          <p:cNvPicPr>
            <a:picLocks noChangeAspect="1"/>
          </p:cNvPicPr>
          <p:nvPr/>
        </p:nvPicPr>
        <p:blipFill>
          <a:blip r:embed="rId3"/>
          <a:stretch>
            <a:fillRect/>
          </a:stretch>
        </p:blipFill>
        <p:spPr>
          <a:xfrm>
            <a:off x="8121656" y="2741676"/>
            <a:ext cx="609600" cy="638175"/>
          </a:xfrm>
          <a:prstGeom prst="rect">
            <a:avLst/>
          </a:prstGeom>
        </p:spPr>
      </p:pic>
      <p:sp>
        <p:nvSpPr>
          <p:cNvPr id="43" name="Rounded Rectangle 27"/>
          <p:cNvSpPr/>
          <p:nvPr/>
        </p:nvSpPr>
        <p:spPr>
          <a:xfrm>
            <a:off x="8905631" y="3552457"/>
            <a:ext cx="2972928" cy="825223"/>
          </a:xfrm>
          <a:prstGeom prst="round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solidFill>
                  <a:schemeClr val="bg1"/>
                </a:solidFill>
                <a:latin typeface="Arial Narrow" panose="020B0606020202030204" pitchFamily="34" charset="0"/>
              </a:rPr>
              <a:t>IDC Subscription Services</a:t>
            </a:r>
          </a:p>
        </p:txBody>
      </p:sp>
      <p:pic>
        <p:nvPicPr>
          <p:cNvPr id="33" name="Picture 32"/>
          <p:cNvPicPr>
            <a:picLocks noChangeAspect="1"/>
          </p:cNvPicPr>
          <p:nvPr/>
        </p:nvPicPr>
        <p:blipFill>
          <a:blip r:embed="rId4"/>
          <a:stretch>
            <a:fillRect/>
          </a:stretch>
        </p:blipFill>
        <p:spPr>
          <a:xfrm>
            <a:off x="8153690" y="3648775"/>
            <a:ext cx="609600" cy="638175"/>
          </a:xfrm>
          <a:prstGeom prst="rect">
            <a:avLst/>
          </a:prstGeom>
        </p:spPr>
      </p:pic>
      <p:sp>
        <p:nvSpPr>
          <p:cNvPr id="44" name="Rounded Rectangle 28"/>
          <p:cNvSpPr/>
          <p:nvPr/>
        </p:nvSpPr>
        <p:spPr>
          <a:xfrm>
            <a:off x="8870053" y="4453068"/>
            <a:ext cx="3008506" cy="825223"/>
          </a:xfrm>
          <a:prstGeom prst="roundRect">
            <a:avLst/>
          </a:prstGeom>
          <a:solidFill>
            <a:srgbClr val="95A4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solidFill>
                  <a:schemeClr val="bg1"/>
                </a:solidFill>
                <a:latin typeface="Arial Narrow" panose="020B0606020202030204" pitchFamily="34" charset="0"/>
              </a:rPr>
              <a:t>IDC  Custom Solutions:</a:t>
            </a:r>
          </a:p>
          <a:p>
            <a:pPr marL="111125" indent="-111125">
              <a:buFont typeface="Arial" panose="020B0604020202020204" pitchFamily="34" charset="0"/>
              <a:buChar char="•"/>
            </a:pPr>
            <a:r>
              <a:rPr lang="en-US" sz="1600" dirty="0">
                <a:solidFill>
                  <a:schemeClr val="bg1"/>
                </a:solidFill>
                <a:latin typeface="Arial Narrow" panose="020B0606020202030204" pitchFamily="34" charset="0"/>
              </a:rPr>
              <a:t>Integrated Marketing Programs</a:t>
            </a:r>
          </a:p>
          <a:p>
            <a:pPr marL="111125" indent="-111125">
              <a:buFont typeface="Arial" panose="020B0604020202020204" pitchFamily="34" charset="0"/>
              <a:buChar char="•"/>
            </a:pPr>
            <a:r>
              <a:rPr lang="en-US" sz="1600" dirty="0">
                <a:solidFill>
                  <a:schemeClr val="bg1"/>
                </a:solidFill>
                <a:latin typeface="Arial Narrow" panose="020B0606020202030204" pitchFamily="34" charset="0"/>
              </a:rPr>
              <a:t>Marketing Planning &amp; Operations</a:t>
            </a:r>
          </a:p>
        </p:txBody>
      </p:sp>
      <p:pic>
        <p:nvPicPr>
          <p:cNvPr id="34" name="Picture 33"/>
          <p:cNvPicPr>
            <a:picLocks noChangeAspect="1"/>
          </p:cNvPicPr>
          <p:nvPr/>
        </p:nvPicPr>
        <p:blipFill>
          <a:blip r:embed="rId5"/>
          <a:stretch>
            <a:fillRect/>
          </a:stretch>
        </p:blipFill>
        <p:spPr>
          <a:xfrm>
            <a:off x="8108383" y="4573036"/>
            <a:ext cx="609600" cy="628650"/>
          </a:xfrm>
          <a:prstGeom prst="rect">
            <a:avLst/>
          </a:prstGeom>
        </p:spPr>
      </p:pic>
      <p:sp>
        <p:nvSpPr>
          <p:cNvPr id="69" name="Content Placeholder 1"/>
          <p:cNvSpPr txBox="1">
            <a:spLocks/>
          </p:cNvSpPr>
          <p:nvPr/>
        </p:nvSpPr>
        <p:spPr>
          <a:xfrm>
            <a:off x="8569331" y="1233819"/>
            <a:ext cx="3295955" cy="50864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Clr>
                <a:schemeClr val="tx2"/>
              </a:buClr>
              <a:buFont typeface="Wingdings" charset="2"/>
              <a:buChar char="§"/>
              <a:defRPr lang="en-US" sz="2800" i="0" kern="120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defRPr>
            </a:lvl1pPr>
            <a:lvl2pPr marL="742950" indent="-285750" algn="l" defTabSz="457200" rtl="0" eaLnBrk="1" latinLnBrk="0" hangingPunct="1">
              <a:spcBef>
                <a:spcPct val="20000"/>
              </a:spcBef>
              <a:buClr>
                <a:schemeClr val="bg2"/>
              </a:buClr>
              <a:buFont typeface="Arial"/>
              <a:buChar char="•"/>
              <a:defRPr lang="en-US" sz="2000" i="0" kern="120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457200" rtl="0" eaLnBrk="1" latinLnBrk="0" hangingPunct="1">
              <a:spcBef>
                <a:spcPct val="20000"/>
              </a:spcBef>
              <a:buClr>
                <a:schemeClr val="bg2"/>
              </a:buClr>
              <a:buSzPct val="74000"/>
              <a:buFont typeface="Wingdings" charset="2"/>
              <a:buChar char="§"/>
              <a:defRPr lang="en-US" sz="1800" i="0" kern="120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457200" rtl="0" eaLnBrk="1" latinLnBrk="0" hangingPunct="1">
              <a:spcBef>
                <a:spcPct val="20000"/>
              </a:spcBef>
              <a:buClr>
                <a:schemeClr val="bg2"/>
              </a:buClr>
              <a:buFont typeface="Arial"/>
              <a:buChar char="–"/>
              <a:defRPr lang="en-US" sz="1600" i="0" kern="120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457200" rtl="0" eaLnBrk="1" latinLnBrk="0" hangingPunct="1">
              <a:spcBef>
                <a:spcPct val="20000"/>
              </a:spcBef>
              <a:buClr>
                <a:schemeClr val="bg2"/>
              </a:buClr>
              <a:buFont typeface="Arial"/>
              <a:buChar char="»"/>
              <a:defRPr lang="en-US" sz="1600" i="0" kern="120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19063" indent="0" algn="ctr" eaLnBrk="0" hangingPunct="0">
              <a:buFont typeface="Wingdings" charset="2"/>
              <a:buNone/>
            </a:pPr>
            <a:r>
              <a:rPr lang="en-US" sz="2400" b="1" dirty="0">
                <a:latin typeface="Arial Narrow" panose="020B0606020202030204" pitchFamily="34" charset="0"/>
              </a:rPr>
              <a:t>Solutions:</a:t>
            </a:r>
            <a:endParaRPr lang="en-US" altLang="en-US" sz="2400" dirty="0">
              <a:latin typeface="Arial Narrow" panose="020B0606020202030204" pitchFamily="34" charset="0"/>
            </a:endParaRPr>
          </a:p>
          <a:p>
            <a:pPr algn="ctr"/>
            <a:endParaRPr lang="en-US" sz="2400" dirty="0"/>
          </a:p>
        </p:txBody>
      </p:sp>
      <p:sp>
        <p:nvSpPr>
          <p:cNvPr id="68" name="Rectangle 67"/>
          <p:cNvSpPr/>
          <p:nvPr/>
        </p:nvSpPr>
        <p:spPr>
          <a:xfrm>
            <a:off x="5376890" y="2999162"/>
            <a:ext cx="2323163" cy="1836624"/>
          </a:xfrm>
          <a:prstGeom prst="rect">
            <a:avLst/>
          </a:prstGeom>
        </p:spPr>
        <p:txBody>
          <a:bodyPr vert="horz" lIns="91440" tIns="45720" rIns="91440" bIns="45720" rtlCol="0">
            <a:noAutofit/>
          </a:bodyPr>
          <a:lstStyle/>
          <a:p>
            <a:pPr marL="119063" algn="ctr" eaLnBrk="0" hangingPunct="0">
              <a:spcBef>
                <a:spcPct val="20000"/>
              </a:spcBef>
              <a:buClr>
                <a:schemeClr val="tx2"/>
              </a:buClr>
              <a:buFont typeface="Wingdings" charset="2"/>
              <a:buNone/>
            </a:pPr>
            <a:r>
              <a:rPr lang="en-US" b="1" dirty="0">
                <a:solidFill>
                  <a:schemeClr val="bg2"/>
                </a:solidFill>
                <a:latin typeface="Open Sans (Body)"/>
                <a:ea typeface="Open Sans" panose="020B0606030504020204" pitchFamily="34" charset="0"/>
                <a:cs typeface="Open Sans" panose="020B0606030504020204" pitchFamily="34" charset="0"/>
              </a:rPr>
              <a:t>Through:</a:t>
            </a:r>
          </a:p>
          <a:p>
            <a:pPr marL="119063" algn="ctr" eaLnBrk="0" hangingPunct="0">
              <a:spcBef>
                <a:spcPct val="20000"/>
              </a:spcBef>
              <a:buClr>
                <a:schemeClr val="tx2"/>
              </a:buClr>
              <a:buFont typeface="Wingdings" charset="2"/>
              <a:buNone/>
            </a:pPr>
            <a:endParaRPr lang="en-US" sz="1600" b="1" dirty="0">
              <a:solidFill>
                <a:schemeClr val="bg1">
                  <a:lumMod val="50000"/>
                </a:schemeClr>
              </a:solidFill>
              <a:latin typeface="Open Sans (Body)"/>
              <a:ea typeface="Open Sans" panose="020B0606030504020204" pitchFamily="34" charset="0"/>
              <a:cs typeface="Open Sans" panose="020B0606030504020204" pitchFamily="34" charset="0"/>
            </a:endParaRPr>
          </a:p>
          <a:p>
            <a:pPr marL="119063" algn="ctr" eaLnBrk="0" hangingPunct="0">
              <a:spcBef>
                <a:spcPct val="20000"/>
              </a:spcBef>
              <a:buClr>
                <a:schemeClr val="tx2"/>
              </a:buClr>
              <a:buFont typeface="Wingdings" charset="2"/>
              <a:buNone/>
            </a:pPr>
            <a:r>
              <a:rPr lang="en-US" sz="1600" dirty="0">
                <a:solidFill>
                  <a:schemeClr val="bg1">
                    <a:lumMod val="50000"/>
                  </a:schemeClr>
                </a:solidFill>
                <a:latin typeface="Open Sans (Body)"/>
                <a:ea typeface="Open Sans" panose="020B0606030504020204" pitchFamily="34" charset="0"/>
                <a:cs typeface="Open Sans" panose="020B0606030504020204" pitchFamily="34" charset="0"/>
              </a:rPr>
              <a:t>Insight and influence programs aligned to your business goals</a:t>
            </a:r>
          </a:p>
        </p:txBody>
      </p:sp>
      <p:sp>
        <p:nvSpPr>
          <p:cNvPr id="41" name="Rounded Rectangle 33"/>
          <p:cNvSpPr/>
          <p:nvPr/>
        </p:nvSpPr>
        <p:spPr>
          <a:xfrm>
            <a:off x="8866909" y="5350477"/>
            <a:ext cx="3011644" cy="825223"/>
          </a:xfrm>
          <a:prstGeom prst="roundRect">
            <a:avLst/>
          </a:prstGeom>
          <a:solidFill>
            <a:srgbClr val="FFCD0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solidFill>
                  <a:schemeClr val="bg1"/>
                </a:solidFill>
                <a:latin typeface="Arial Narrow" panose="020B0606020202030204" pitchFamily="34" charset="0"/>
              </a:rPr>
              <a:t>IDC Branded Events</a:t>
            </a:r>
          </a:p>
        </p:txBody>
      </p:sp>
      <p:pic>
        <p:nvPicPr>
          <p:cNvPr id="47" name="Picture 46"/>
          <p:cNvPicPr>
            <a:picLocks noChangeAspect="1"/>
          </p:cNvPicPr>
          <p:nvPr/>
        </p:nvPicPr>
        <p:blipFill>
          <a:blip r:embed="rId6"/>
          <a:stretch>
            <a:fillRect/>
          </a:stretch>
        </p:blipFill>
        <p:spPr>
          <a:xfrm>
            <a:off x="8110565" y="5473341"/>
            <a:ext cx="609600" cy="628650"/>
          </a:xfrm>
          <a:prstGeom prst="rect">
            <a:avLst/>
          </a:prstGeom>
        </p:spPr>
      </p:pic>
      <p:pic>
        <p:nvPicPr>
          <p:cNvPr id="2" name="Picture 1">
            <a:extLst>
              <a:ext uri="{FF2B5EF4-FFF2-40B4-BE49-F238E27FC236}">
                <a16:creationId xmlns:a16="http://schemas.microsoft.com/office/drawing/2014/main" id="{A536F2CD-8237-4DA5-B07B-25CDDF375908}"/>
              </a:ext>
            </a:extLst>
          </p:cNvPr>
          <p:cNvPicPr>
            <a:picLocks noChangeAspect="1"/>
          </p:cNvPicPr>
          <p:nvPr/>
        </p:nvPicPr>
        <p:blipFill>
          <a:blip r:embed="rId7"/>
          <a:stretch>
            <a:fillRect/>
          </a:stretch>
        </p:blipFill>
        <p:spPr>
          <a:xfrm>
            <a:off x="647063" y="2137605"/>
            <a:ext cx="4276190" cy="4038095"/>
          </a:xfrm>
          <a:prstGeom prst="rect">
            <a:avLst/>
          </a:prstGeom>
        </p:spPr>
      </p:pic>
    </p:spTree>
    <p:extLst>
      <p:ext uri="{BB962C8B-B14F-4D97-AF65-F5344CB8AC3E}">
        <p14:creationId xmlns:p14="http://schemas.microsoft.com/office/powerpoint/2010/main" val="33498926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F6AF4B53-A3B4-412F-81CD-02993C9160A9}"/>
              </a:ext>
            </a:extLst>
          </p:cNvPr>
          <p:cNvPicPr>
            <a:picLocks noChangeAspect="1"/>
          </p:cNvPicPr>
          <p:nvPr/>
        </p:nvPicPr>
        <p:blipFill>
          <a:blip r:embed="rId2"/>
          <a:stretch>
            <a:fillRect/>
          </a:stretch>
        </p:blipFill>
        <p:spPr>
          <a:xfrm>
            <a:off x="3870408" y="1758293"/>
            <a:ext cx="4342857" cy="3980952"/>
          </a:xfrm>
          <a:prstGeom prst="rect">
            <a:avLst/>
          </a:prstGeom>
        </p:spPr>
      </p:pic>
      <p:sp>
        <p:nvSpPr>
          <p:cNvPr id="56" name="Rectangle 55"/>
          <p:cNvSpPr/>
          <p:nvPr/>
        </p:nvSpPr>
        <p:spPr>
          <a:xfrm>
            <a:off x="1" y="6051053"/>
            <a:ext cx="2558980" cy="8069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72" name="Title 2"/>
          <p:cNvSpPr>
            <a:spLocks noGrp="1"/>
          </p:cNvSpPr>
          <p:nvPr>
            <p:ph type="title"/>
          </p:nvPr>
        </p:nvSpPr>
        <p:spPr>
          <a:xfrm>
            <a:off x="249382" y="38821"/>
            <a:ext cx="11942618" cy="944562"/>
          </a:xfrm>
        </p:spPr>
        <p:txBody>
          <a:bodyPr>
            <a:noAutofit/>
          </a:bodyPr>
          <a:lstStyle/>
          <a:p>
            <a:r>
              <a:rPr lang="en-US" altLang="en-US" sz="3000" dirty="0"/>
              <a:t>Who is the buyer persona?</a:t>
            </a:r>
            <a:endParaRPr lang="es-MX" sz="3000" dirty="0"/>
          </a:p>
        </p:txBody>
      </p:sp>
      <p:cxnSp>
        <p:nvCxnSpPr>
          <p:cNvPr id="73" name="Straight Connector 72"/>
          <p:cNvCxnSpPr/>
          <p:nvPr/>
        </p:nvCxnSpPr>
        <p:spPr>
          <a:xfrm flipV="1">
            <a:off x="0" y="942106"/>
            <a:ext cx="12192000" cy="42203"/>
          </a:xfrm>
          <a:prstGeom prst="line">
            <a:avLst/>
          </a:prstGeom>
          <a:ln>
            <a:solidFill>
              <a:srgbClr val="00B0F0"/>
            </a:solidFill>
          </a:ln>
        </p:spPr>
        <p:style>
          <a:lnRef idx="2">
            <a:schemeClr val="accent1"/>
          </a:lnRef>
          <a:fillRef idx="0">
            <a:schemeClr val="accent1"/>
          </a:fillRef>
          <a:effectRef idx="1">
            <a:schemeClr val="accent1"/>
          </a:effectRef>
          <a:fontRef idx="minor">
            <a:schemeClr val="tx1"/>
          </a:fontRef>
        </p:style>
      </p:cxnSp>
      <p:pic>
        <p:nvPicPr>
          <p:cNvPr id="74" name="Picture 7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86640" y="2759666"/>
            <a:ext cx="1529928" cy="591109"/>
          </a:xfrm>
          <a:prstGeom prst="rect">
            <a:avLst/>
          </a:prstGeom>
        </p:spPr>
      </p:pic>
      <p:pic>
        <p:nvPicPr>
          <p:cNvPr id="75" name="Picture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97511" y="2135446"/>
            <a:ext cx="1536883" cy="570247"/>
          </a:xfrm>
          <a:prstGeom prst="rect">
            <a:avLst/>
          </a:prstGeom>
        </p:spPr>
      </p:pic>
      <p:pic>
        <p:nvPicPr>
          <p:cNvPr id="76"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99664" y="5498705"/>
            <a:ext cx="1529928" cy="605017"/>
          </a:xfrm>
          <a:prstGeom prst="rect">
            <a:avLst/>
          </a:prstGeom>
        </p:spPr>
      </p:pic>
      <p:pic>
        <p:nvPicPr>
          <p:cNvPr id="77" name="Picture 7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237032" y="2124193"/>
            <a:ext cx="1529928" cy="591109"/>
          </a:xfrm>
          <a:prstGeom prst="rect">
            <a:avLst/>
          </a:prstGeom>
        </p:spPr>
      </p:pic>
      <p:pic>
        <p:nvPicPr>
          <p:cNvPr id="78" name="Picture 7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52951" y="2777246"/>
            <a:ext cx="1529928" cy="584155"/>
          </a:xfrm>
          <a:prstGeom prst="rect">
            <a:avLst/>
          </a:prstGeom>
        </p:spPr>
      </p:pic>
      <p:pic>
        <p:nvPicPr>
          <p:cNvPr id="79" name="Picture 7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453019" y="4910968"/>
            <a:ext cx="1529928" cy="598063"/>
          </a:xfrm>
          <a:prstGeom prst="rect">
            <a:avLst/>
          </a:prstGeom>
        </p:spPr>
      </p:pic>
      <p:pic>
        <p:nvPicPr>
          <p:cNvPr id="80" name="Picture 7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432567" y="4236226"/>
            <a:ext cx="1529928" cy="584155"/>
          </a:xfrm>
          <a:prstGeom prst="rect">
            <a:avLst/>
          </a:prstGeom>
        </p:spPr>
      </p:pic>
      <p:grpSp>
        <p:nvGrpSpPr>
          <p:cNvPr id="81" name="Group 80"/>
          <p:cNvGrpSpPr/>
          <p:nvPr/>
        </p:nvGrpSpPr>
        <p:grpSpPr>
          <a:xfrm>
            <a:off x="3849390" y="3135412"/>
            <a:ext cx="4596790" cy="2971884"/>
            <a:chOff x="405487" y="3178443"/>
            <a:chExt cx="4472795" cy="3160238"/>
          </a:xfrm>
        </p:grpSpPr>
        <p:sp>
          <p:nvSpPr>
            <p:cNvPr id="83" name="TextBox 82"/>
            <p:cNvSpPr txBox="1"/>
            <p:nvPr/>
          </p:nvSpPr>
          <p:spPr>
            <a:xfrm>
              <a:off x="477985" y="3178443"/>
              <a:ext cx="1732400" cy="369332"/>
            </a:xfrm>
            <a:prstGeom prst="rect">
              <a:avLst/>
            </a:prstGeom>
            <a:noFill/>
          </p:spPr>
          <p:txBody>
            <a:bodyPr wrap="square" lIns="91440" rtlCol="0">
              <a:spAutoFit/>
            </a:bodyPr>
            <a:lstStyle/>
            <a:p>
              <a:pPr algn="ctr">
                <a:spcAft>
                  <a:spcPts val="600"/>
                </a:spcAft>
                <a:buClr>
                  <a:schemeClr val="tx2"/>
                </a:buClr>
              </a:pPr>
              <a:r>
                <a:rPr lang="es-MX" sz="900" dirty="0">
                  <a:solidFill>
                    <a:schemeClr val="bg2"/>
                  </a:solidFill>
                </a:rPr>
                <a:t>Companies / Industries Growth Targets</a:t>
              </a:r>
            </a:p>
          </p:txBody>
        </p:sp>
        <p:sp>
          <p:nvSpPr>
            <p:cNvPr id="84" name="TextBox 83"/>
            <p:cNvSpPr txBox="1"/>
            <p:nvPr/>
          </p:nvSpPr>
          <p:spPr>
            <a:xfrm>
              <a:off x="3117953" y="3187857"/>
              <a:ext cx="1732400" cy="369332"/>
            </a:xfrm>
            <a:prstGeom prst="rect">
              <a:avLst/>
            </a:prstGeom>
            <a:noFill/>
          </p:spPr>
          <p:txBody>
            <a:bodyPr wrap="square" lIns="91440" rtlCol="0">
              <a:spAutoFit/>
            </a:bodyPr>
            <a:lstStyle/>
            <a:p>
              <a:pPr algn="ctr">
                <a:spcAft>
                  <a:spcPts val="600"/>
                </a:spcAft>
                <a:buClr>
                  <a:schemeClr val="tx2"/>
                </a:buClr>
              </a:pPr>
              <a:r>
                <a:rPr lang="es-MX" sz="900" dirty="0">
                  <a:solidFill>
                    <a:schemeClr val="bg2"/>
                  </a:solidFill>
                </a:rPr>
                <a:t>Awareness / Competitors Partners / Sales Team</a:t>
              </a:r>
            </a:p>
          </p:txBody>
        </p:sp>
        <p:sp>
          <p:nvSpPr>
            <p:cNvPr id="85" name="TextBox 84"/>
            <p:cNvSpPr txBox="1"/>
            <p:nvPr/>
          </p:nvSpPr>
          <p:spPr>
            <a:xfrm>
              <a:off x="3145882" y="5963221"/>
              <a:ext cx="1732400" cy="369332"/>
            </a:xfrm>
            <a:prstGeom prst="rect">
              <a:avLst/>
            </a:prstGeom>
            <a:noFill/>
          </p:spPr>
          <p:txBody>
            <a:bodyPr wrap="square" lIns="91440" rtlCol="0">
              <a:spAutoFit/>
            </a:bodyPr>
            <a:lstStyle/>
            <a:p>
              <a:pPr algn="ctr">
                <a:spcAft>
                  <a:spcPts val="600"/>
                </a:spcAft>
                <a:buClr>
                  <a:schemeClr val="tx2"/>
                </a:buClr>
              </a:pPr>
              <a:r>
                <a:rPr lang="es-MX" sz="900" dirty="0">
                  <a:solidFill>
                    <a:schemeClr val="bg2"/>
                  </a:solidFill>
                </a:rPr>
                <a:t>Product / Influence Content Consultative Sales</a:t>
              </a:r>
            </a:p>
          </p:txBody>
        </p:sp>
        <p:sp>
          <p:nvSpPr>
            <p:cNvPr id="86" name="TextBox 85"/>
            <p:cNvSpPr txBox="1"/>
            <p:nvPr/>
          </p:nvSpPr>
          <p:spPr>
            <a:xfrm>
              <a:off x="405487" y="5969349"/>
              <a:ext cx="1829385" cy="369332"/>
            </a:xfrm>
            <a:prstGeom prst="rect">
              <a:avLst/>
            </a:prstGeom>
            <a:noFill/>
          </p:spPr>
          <p:txBody>
            <a:bodyPr wrap="square" lIns="91440" rtlCol="0">
              <a:spAutoFit/>
            </a:bodyPr>
            <a:lstStyle/>
            <a:p>
              <a:pPr algn="ctr">
                <a:spcAft>
                  <a:spcPts val="600"/>
                </a:spcAft>
                <a:buClr>
                  <a:schemeClr val="tx2"/>
                </a:buClr>
              </a:pPr>
              <a:r>
                <a:rPr lang="es-MX" sz="900" dirty="0">
                  <a:solidFill>
                    <a:schemeClr val="bg2"/>
                  </a:solidFill>
                </a:rPr>
                <a:t>Increased Pipeline / Positioning  Thought Leadership</a:t>
              </a:r>
            </a:p>
          </p:txBody>
        </p:sp>
      </p:grpSp>
      <p:pic>
        <p:nvPicPr>
          <p:cNvPr id="87" name="Picture 8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058985" y="4226066"/>
            <a:ext cx="1529928" cy="591109"/>
          </a:xfrm>
          <a:prstGeom prst="rect">
            <a:avLst/>
          </a:prstGeom>
        </p:spPr>
      </p:pic>
      <p:pic>
        <p:nvPicPr>
          <p:cNvPr id="88" name="Picture 8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074904" y="4879119"/>
            <a:ext cx="1529928" cy="584155"/>
          </a:xfrm>
          <a:prstGeom prst="rect">
            <a:avLst/>
          </a:prstGeom>
        </p:spPr>
      </p:pic>
      <p:pic>
        <p:nvPicPr>
          <p:cNvPr id="89" name="Picture 8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94414" y="4879119"/>
            <a:ext cx="1529928" cy="598063"/>
          </a:xfrm>
          <a:prstGeom prst="rect">
            <a:avLst/>
          </a:prstGeom>
        </p:spPr>
      </p:pic>
      <p:pic>
        <p:nvPicPr>
          <p:cNvPr id="90" name="Picture 8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87817" y="4204377"/>
            <a:ext cx="1529928" cy="584155"/>
          </a:xfrm>
          <a:prstGeom prst="rect">
            <a:avLst/>
          </a:prstGeom>
        </p:spPr>
      </p:pic>
      <p:pic>
        <p:nvPicPr>
          <p:cNvPr id="91" name="Picture 9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65819" y="5467419"/>
            <a:ext cx="1529928" cy="605017"/>
          </a:xfrm>
          <a:prstGeom prst="rect">
            <a:avLst/>
          </a:prstGeom>
        </p:spPr>
      </p:pic>
      <p:pic>
        <p:nvPicPr>
          <p:cNvPr id="92" name="Picture 9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25140" y="4194780"/>
            <a:ext cx="1529928" cy="591109"/>
          </a:xfrm>
          <a:prstGeom prst="rect">
            <a:avLst/>
          </a:prstGeom>
        </p:spPr>
      </p:pic>
      <p:pic>
        <p:nvPicPr>
          <p:cNvPr id="93" name="Picture 9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41059" y="4847833"/>
            <a:ext cx="1529928" cy="584155"/>
          </a:xfrm>
          <a:prstGeom prst="rect">
            <a:avLst/>
          </a:prstGeom>
        </p:spPr>
      </p:pic>
      <p:pic>
        <p:nvPicPr>
          <p:cNvPr id="94" name="Picture 9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60855" y="2759666"/>
            <a:ext cx="1529928" cy="591109"/>
          </a:xfrm>
          <a:prstGeom prst="rect">
            <a:avLst/>
          </a:prstGeom>
        </p:spPr>
      </p:pic>
      <p:pic>
        <p:nvPicPr>
          <p:cNvPr id="95" name="Picture 9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71726" y="2135446"/>
            <a:ext cx="1536883" cy="570247"/>
          </a:xfrm>
          <a:prstGeom prst="rect">
            <a:avLst/>
          </a:prstGeom>
        </p:spPr>
      </p:pic>
    </p:spTree>
    <p:extLst>
      <p:ext uri="{BB962C8B-B14F-4D97-AF65-F5344CB8AC3E}">
        <p14:creationId xmlns:p14="http://schemas.microsoft.com/office/powerpoint/2010/main" val="15732772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6352574" y="2141752"/>
            <a:ext cx="5077426" cy="4219269"/>
          </a:xfrm>
          <a:prstGeom prst="rect">
            <a:avLst/>
          </a:prstGeom>
        </p:spPr>
      </p:pic>
      <p:sp>
        <p:nvSpPr>
          <p:cNvPr id="3" name="Title 2"/>
          <p:cNvSpPr>
            <a:spLocks noGrp="1"/>
          </p:cNvSpPr>
          <p:nvPr>
            <p:ph type="title"/>
          </p:nvPr>
        </p:nvSpPr>
        <p:spPr>
          <a:xfrm>
            <a:off x="1025231" y="52958"/>
            <a:ext cx="10820400" cy="944562"/>
          </a:xfrm>
        </p:spPr>
        <p:txBody>
          <a:bodyPr>
            <a:normAutofit/>
          </a:bodyPr>
          <a:lstStyle/>
          <a:p>
            <a:r>
              <a:rPr lang="es-MX" sz="3000" b="1" dirty="0"/>
              <a:t>IDC </a:t>
            </a:r>
            <a:r>
              <a:rPr lang="es-MX" sz="3000" b="1" dirty="0" err="1"/>
              <a:t>Tracker</a:t>
            </a:r>
            <a:r>
              <a:rPr lang="en-US" sz="3000" b="1" baseline="30000" dirty="0"/>
              <a:t> ®</a:t>
            </a:r>
            <a:r>
              <a:rPr lang="es-MX" sz="3000" b="1" dirty="0"/>
              <a:t> </a:t>
            </a:r>
            <a:r>
              <a:rPr lang="es-MX" sz="3000" b="1" dirty="0" err="1"/>
              <a:t>Products</a:t>
            </a:r>
            <a:endParaRPr lang="es-MX" sz="3000" b="1" dirty="0"/>
          </a:p>
        </p:txBody>
      </p:sp>
      <p:pic>
        <p:nvPicPr>
          <p:cNvPr id="10" name="Picture 9"/>
          <p:cNvPicPr>
            <a:picLocks noChangeAspect="1"/>
          </p:cNvPicPr>
          <p:nvPr/>
        </p:nvPicPr>
        <p:blipFill>
          <a:blip r:embed="rId4"/>
          <a:stretch>
            <a:fillRect/>
          </a:stretch>
        </p:blipFill>
        <p:spPr>
          <a:xfrm>
            <a:off x="415631" y="223790"/>
            <a:ext cx="609600" cy="628650"/>
          </a:xfrm>
          <a:prstGeom prst="rect">
            <a:avLst/>
          </a:prstGeom>
        </p:spPr>
      </p:pic>
      <p:sp>
        <p:nvSpPr>
          <p:cNvPr id="11" name="TextBox 10"/>
          <p:cNvSpPr txBox="1"/>
          <p:nvPr/>
        </p:nvSpPr>
        <p:spPr>
          <a:xfrm>
            <a:off x="458795" y="2215942"/>
            <a:ext cx="4595485" cy="2154436"/>
          </a:xfrm>
          <a:prstGeom prst="rect">
            <a:avLst/>
          </a:prstGeom>
          <a:noFill/>
        </p:spPr>
        <p:txBody>
          <a:bodyPr wrap="square" lIns="91440" rtlCol="0">
            <a:spAutoFit/>
          </a:bodyPr>
          <a:lstStyle/>
          <a:p>
            <a:pPr algn="ctr">
              <a:spcAft>
                <a:spcPts val="600"/>
              </a:spcAft>
              <a:buClr>
                <a:schemeClr val="tx2"/>
              </a:buClr>
            </a:pPr>
            <a:r>
              <a:rPr lang="en-US" sz="2000" b="1" dirty="0">
                <a:solidFill>
                  <a:schemeClr val="tx2"/>
                </a:solidFill>
                <a:latin typeface="Open Sans" panose="020B0606030504020204" pitchFamily="34" charset="0"/>
                <a:ea typeface="Open Sans" panose="020B0606030504020204" pitchFamily="34" charset="0"/>
                <a:cs typeface="Open Sans" panose="020B0606030504020204" pitchFamily="34" charset="0"/>
              </a:rPr>
              <a:t>I need to:</a:t>
            </a:r>
          </a:p>
          <a:p>
            <a:pPr algn="ctr">
              <a:spcAft>
                <a:spcPts val="600"/>
              </a:spcAft>
              <a:buClr>
                <a:schemeClr val="tx2"/>
              </a:buClr>
            </a:pPr>
            <a:endParaRPr lang="en-US" sz="1200" dirty="0"/>
          </a:p>
          <a:p>
            <a:pPr marL="342900" indent="-342900">
              <a:spcAft>
                <a:spcPts val="600"/>
              </a:spcAft>
              <a:buClr>
                <a:schemeClr val="tx2"/>
              </a:buClr>
              <a:buFont typeface="Arial" panose="020B0604020202020204" pitchFamily="34" charset="0"/>
              <a:buChar char="•"/>
            </a:pPr>
            <a:r>
              <a:rPr lang="en-US" sz="1200" dirty="0"/>
              <a:t>Support decisions in the planning and management of my businesses</a:t>
            </a:r>
          </a:p>
          <a:p>
            <a:pPr marL="342900" indent="-342900">
              <a:spcAft>
                <a:spcPts val="600"/>
              </a:spcAft>
              <a:buClr>
                <a:schemeClr val="tx2"/>
              </a:buClr>
              <a:buFont typeface="Arial" panose="020B0604020202020204" pitchFamily="34" charset="0"/>
              <a:buChar char="•"/>
            </a:pPr>
            <a:r>
              <a:rPr lang="en-US" sz="1200" dirty="0"/>
              <a:t>Define my target market and right product mix</a:t>
            </a:r>
          </a:p>
          <a:p>
            <a:pPr marL="342900" indent="-342900">
              <a:spcAft>
                <a:spcPts val="600"/>
              </a:spcAft>
              <a:buClr>
                <a:schemeClr val="tx2"/>
              </a:buClr>
              <a:buFont typeface="Arial" panose="020B0604020202020204" pitchFamily="34" charset="0"/>
              <a:buChar char="•"/>
            </a:pPr>
            <a:r>
              <a:rPr lang="en-US" sz="1200" dirty="0"/>
              <a:t>Understand competitive positioning</a:t>
            </a:r>
          </a:p>
          <a:p>
            <a:pPr marL="342900" indent="-342900">
              <a:spcAft>
                <a:spcPts val="600"/>
              </a:spcAft>
              <a:buClr>
                <a:schemeClr val="tx2"/>
              </a:buClr>
              <a:buFont typeface="Arial" panose="020B0604020202020204" pitchFamily="34" charset="0"/>
              <a:buChar char="•"/>
            </a:pPr>
            <a:r>
              <a:rPr lang="en-US" sz="1200" dirty="0"/>
              <a:t>Monitor and measure my business performance</a:t>
            </a:r>
          </a:p>
          <a:p>
            <a:pPr marL="342900" indent="-342900">
              <a:spcAft>
                <a:spcPts val="600"/>
              </a:spcAft>
              <a:buClr>
                <a:schemeClr val="tx2"/>
              </a:buClr>
              <a:buFont typeface="Arial" panose="020B0604020202020204" pitchFamily="34" charset="0"/>
              <a:buChar char="•"/>
            </a:pPr>
            <a:r>
              <a:rPr lang="en-US" sz="1200" dirty="0"/>
              <a:t>Anticipate and plan for changes in the market</a:t>
            </a:r>
          </a:p>
        </p:txBody>
      </p:sp>
      <p:sp>
        <p:nvSpPr>
          <p:cNvPr id="12" name="TextBox 11"/>
          <p:cNvSpPr txBox="1"/>
          <p:nvPr/>
        </p:nvSpPr>
        <p:spPr>
          <a:xfrm>
            <a:off x="544869" y="5260789"/>
            <a:ext cx="2863347" cy="461665"/>
          </a:xfrm>
          <a:prstGeom prst="rect">
            <a:avLst/>
          </a:prstGeom>
          <a:noFill/>
        </p:spPr>
        <p:txBody>
          <a:bodyPr wrap="square" lIns="91440" rtlCol="0">
            <a:spAutoFit/>
          </a:bodyPr>
          <a:lstStyle/>
          <a:p>
            <a:pPr marL="342900" indent="-342900">
              <a:spcAft>
                <a:spcPts val="600"/>
              </a:spcAft>
              <a:buClr>
                <a:schemeClr val="tx2"/>
              </a:buClr>
              <a:buFont typeface="Arial" panose="020B0604020202020204" pitchFamily="34" charset="0"/>
              <a:buChar char="•"/>
            </a:pPr>
            <a:r>
              <a:rPr lang="en-US" sz="1200" dirty="0"/>
              <a:t>User friendly excel deliverables and on-line web query tools</a:t>
            </a:r>
          </a:p>
        </p:txBody>
      </p:sp>
      <p:pic>
        <p:nvPicPr>
          <p:cNvPr id="13" name="Picture 12"/>
          <p:cNvPicPr>
            <a:picLocks noChangeAspect="1"/>
          </p:cNvPicPr>
          <p:nvPr/>
        </p:nvPicPr>
        <p:blipFill>
          <a:blip r:embed="rId5"/>
          <a:stretch>
            <a:fillRect/>
          </a:stretch>
        </p:blipFill>
        <p:spPr>
          <a:xfrm>
            <a:off x="3408217" y="5149680"/>
            <a:ext cx="1163782" cy="890122"/>
          </a:xfrm>
          <a:prstGeom prst="rect">
            <a:avLst/>
          </a:prstGeom>
          <a:ln>
            <a:solidFill>
              <a:schemeClr val="bg1">
                <a:lumMod val="85000"/>
              </a:schemeClr>
            </a:solidFill>
          </a:ln>
        </p:spPr>
      </p:pic>
      <p:cxnSp>
        <p:nvCxnSpPr>
          <p:cNvPr id="42" name="Straight Connector 41"/>
          <p:cNvCxnSpPr/>
          <p:nvPr/>
        </p:nvCxnSpPr>
        <p:spPr>
          <a:xfrm flipV="1">
            <a:off x="5947" y="1661786"/>
            <a:ext cx="12192000" cy="42203"/>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pic>
        <p:nvPicPr>
          <p:cNvPr id="36" name="Picture 3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94389" y="2211027"/>
            <a:ext cx="561362" cy="427704"/>
          </a:xfrm>
          <a:prstGeom prst="rect">
            <a:avLst/>
          </a:prstGeom>
        </p:spPr>
      </p:pic>
      <p:sp>
        <p:nvSpPr>
          <p:cNvPr id="35" name="TextBox 34"/>
          <p:cNvSpPr txBox="1"/>
          <p:nvPr/>
        </p:nvSpPr>
        <p:spPr>
          <a:xfrm>
            <a:off x="8018884" y="4018516"/>
            <a:ext cx="1801091" cy="584775"/>
          </a:xfrm>
          <a:prstGeom prst="rect">
            <a:avLst/>
          </a:prstGeom>
          <a:noFill/>
        </p:spPr>
        <p:txBody>
          <a:bodyPr wrap="square" lIns="91440" rtlCol="0">
            <a:spAutoFit/>
          </a:bodyPr>
          <a:lstStyle>
            <a:defPPr>
              <a:defRPr lang="en-US"/>
            </a:defPPr>
            <a:lvl1pPr algn="ctr">
              <a:spcAft>
                <a:spcPts val="600"/>
              </a:spcAft>
              <a:buClr>
                <a:schemeClr val="tx2"/>
              </a:buClr>
              <a:defRPr sz="2000" b="1">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r>
              <a:rPr lang="en-US" sz="1600" dirty="0"/>
              <a:t>Sample Coverage Areas:</a:t>
            </a:r>
          </a:p>
        </p:txBody>
      </p:sp>
      <p:cxnSp>
        <p:nvCxnSpPr>
          <p:cNvPr id="40" name="Straight Connector 39"/>
          <p:cNvCxnSpPr/>
          <p:nvPr/>
        </p:nvCxnSpPr>
        <p:spPr>
          <a:xfrm>
            <a:off x="720431" y="5072676"/>
            <a:ext cx="4106049"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720431" y="4672566"/>
            <a:ext cx="4106049" cy="400110"/>
          </a:xfrm>
          <a:prstGeom prst="rect">
            <a:avLst/>
          </a:prstGeom>
          <a:noFill/>
        </p:spPr>
        <p:txBody>
          <a:bodyPr wrap="square" lIns="91440" rtlCol="0">
            <a:spAutoFit/>
          </a:bodyPr>
          <a:lstStyle/>
          <a:p>
            <a:pPr algn="ctr">
              <a:spcAft>
                <a:spcPts val="600"/>
              </a:spcAft>
              <a:buClr>
                <a:schemeClr val="tx2"/>
              </a:buClr>
            </a:pPr>
            <a:r>
              <a:rPr lang="en-US" sz="2000" b="1" dirty="0">
                <a:solidFill>
                  <a:schemeClr val="tx2"/>
                </a:solidFill>
                <a:latin typeface="Open Sans" panose="020B0606030504020204" pitchFamily="34" charset="0"/>
                <a:ea typeface="Open Sans" panose="020B0606030504020204" pitchFamily="34" charset="0"/>
                <a:cs typeface="Open Sans" panose="020B0606030504020204" pitchFamily="34" charset="0"/>
              </a:rPr>
              <a:t>Through:</a:t>
            </a:r>
            <a:endParaRPr lang="en-US" sz="1200" dirty="0"/>
          </a:p>
        </p:txBody>
      </p:sp>
      <p:pic>
        <p:nvPicPr>
          <p:cNvPr id="15" name="Picture 14"/>
          <p:cNvPicPr>
            <a:picLocks noChangeAspect="1"/>
          </p:cNvPicPr>
          <p:nvPr/>
        </p:nvPicPr>
        <p:blipFill>
          <a:blip r:embed="rId7"/>
          <a:stretch>
            <a:fillRect/>
          </a:stretch>
        </p:blipFill>
        <p:spPr>
          <a:xfrm>
            <a:off x="1974236" y="853317"/>
            <a:ext cx="1838325" cy="704850"/>
          </a:xfrm>
          <a:prstGeom prst="rect">
            <a:avLst/>
          </a:prstGeom>
        </p:spPr>
      </p:pic>
      <p:sp>
        <p:nvSpPr>
          <p:cNvPr id="17" name="Rectangle 16"/>
          <p:cNvSpPr/>
          <p:nvPr/>
        </p:nvSpPr>
        <p:spPr>
          <a:xfrm>
            <a:off x="7945276" y="153442"/>
            <a:ext cx="4080482" cy="132662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Providing accurate and timely market size, vendor share and forecasts for hundreds of technology markets -including emerging markets by city, state, and province- on a semiannual, quarterly or monthly basis.</a:t>
            </a:r>
          </a:p>
        </p:txBody>
      </p:sp>
    </p:spTree>
    <p:extLst>
      <p:ext uri="{BB962C8B-B14F-4D97-AF65-F5344CB8AC3E}">
        <p14:creationId xmlns:p14="http://schemas.microsoft.com/office/powerpoint/2010/main" val="41894841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8"/>
          <p:cNvPicPr>
            <a:picLocks noChangeAspect="1"/>
          </p:cNvPicPr>
          <p:nvPr/>
        </p:nvPicPr>
        <p:blipFill>
          <a:blip r:embed="rId2"/>
          <a:stretch>
            <a:fillRect/>
          </a:stretch>
        </p:blipFill>
        <p:spPr>
          <a:xfrm>
            <a:off x="415631" y="209935"/>
            <a:ext cx="633567" cy="663266"/>
          </a:xfrm>
          <a:prstGeom prst="rect">
            <a:avLst/>
          </a:prstGeom>
        </p:spPr>
      </p:pic>
      <p:sp>
        <p:nvSpPr>
          <p:cNvPr id="3" name="Title 2"/>
          <p:cNvSpPr>
            <a:spLocks noGrp="1"/>
          </p:cNvSpPr>
          <p:nvPr>
            <p:ph type="title"/>
          </p:nvPr>
        </p:nvSpPr>
        <p:spPr>
          <a:xfrm>
            <a:off x="1025231" y="66816"/>
            <a:ext cx="10820400" cy="944562"/>
          </a:xfrm>
        </p:spPr>
        <p:txBody>
          <a:bodyPr>
            <a:normAutofit/>
          </a:bodyPr>
          <a:lstStyle/>
          <a:p>
            <a:r>
              <a:rPr lang="es-MX" sz="3000" b="1" dirty="0">
                <a:solidFill>
                  <a:srgbClr val="7030A0"/>
                </a:solidFill>
              </a:rPr>
              <a:t>IDC Spending </a:t>
            </a:r>
            <a:r>
              <a:rPr lang="es-MX" sz="3000" b="1" dirty="0" err="1">
                <a:solidFill>
                  <a:srgbClr val="7030A0"/>
                </a:solidFill>
              </a:rPr>
              <a:t>Guides</a:t>
            </a:r>
            <a:endParaRPr lang="es-MX" sz="3000" b="1" dirty="0">
              <a:solidFill>
                <a:srgbClr val="7030A0"/>
              </a:solidFill>
            </a:endParaRPr>
          </a:p>
        </p:txBody>
      </p:sp>
      <p:sp>
        <p:nvSpPr>
          <p:cNvPr id="11" name="TextBox 10"/>
          <p:cNvSpPr txBox="1"/>
          <p:nvPr/>
        </p:nvSpPr>
        <p:spPr>
          <a:xfrm>
            <a:off x="443625" y="2231115"/>
            <a:ext cx="4595485" cy="2785378"/>
          </a:xfrm>
          <a:prstGeom prst="rect">
            <a:avLst/>
          </a:prstGeom>
          <a:noFill/>
        </p:spPr>
        <p:txBody>
          <a:bodyPr wrap="square" lIns="91440" rtlCol="0">
            <a:spAutoFit/>
          </a:bodyPr>
          <a:lstStyle/>
          <a:p>
            <a:pPr algn="ctr">
              <a:spcAft>
                <a:spcPts val="600"/>
              </a:spcAft>
              <a:buClr>
                <a:srgbClr val="7030A0"/>
              </a:buClr>
            </a:pPr>
            <a:r>
              <a:rPr lang="en-US" sz="2000" b="1" dirty="0">
                <a:solidFill>
                  <a:srgbClr val="7030A0"/>
                </a:solidFill>
                <a:latin typeface="Open Sans" panose="020B0606030504020204" pitchFamily="34" charset="0"/>
                <a:ea typeface="Open Sans" panose="020B0606030504020204" pitchFamily="34" charset="0"/>
                <a:cs typeface="Open Sans" panose="020B0606030504020204" pitchFamily="34" charset="0"/>
              </a:rPr>
              <a:t>I need to:</a:t>
            </a:r>
          </a:p>
          <a:p>
            <a:pPr marL="171450" indent="-171450" algn="ctr">
              <a:spcAft>
                <a:spcPts val="600"/>
              </a:spcAft>
              <a:buClr>
                <a:srgbClr val="7030A0"/>
              </a:buClr>
              <a:buFont typeface="Arial" panose="020B0604020202020204" pitchFamily="34" charset="0"/>
              <a:buChar char="•"/>
            </a:pPr>
            <a:endParaRPr lang="en-US" sz="1200" dirty="0"/>
          </a:p>
          <a:p>
            <a:pPr marL="342900" indent="-342900">
              <a:spcAft>
                <a:spcPts val="600"/>
              </a:spcAft>
              <a:buClr>
                <a:srgbClr val="7030A0"/>
              </a:buClr>
              <a:buFont typeface="Arial" panose="020B0604020202020204" pitchFamily="34" charset="0"/>
              <a:buChar char="•"/>
            </a:pPr>
            <a:r>
              <a:rPr lang="en-US" sz="1200" dirty="0"/>
              <a:t>Develop effective market strategies, strategic planning and market analysis</a:t>
            </a:r>
          </a:p>
          <a:p>
            <a:pPr marL="342900" indent="-342900">
              <a:spcAft>
                <a:spcPts val="600"/>
              </a:spcAft>
              <a:buClr>
                <a:srgbClr val="7030A0"/>
              </a:buClr>
              <a:buFont typeface="Arial" panose="020B0604020202020204" pitchFamily="34" charset="0"/>
              <a:buChar char="•"/>
            </a:pPr>
            <a:r>
              <a:rPr lang="en-US" sz="1200" dirty="0"/>
              <a:t>Understand the opportunities by disruptive technologies</a:t>
            </a:r>
          </a:p>
          <a:p>
            <a:pPr marL="342900" indent="-342900">
              <a:spcAft>
                <a:spcPts val="600"/>
              </a:spcAft>
              <a:buClr>
                <a:srgbClr val="7030A0"/>
              </a:buClr>
              <a:buFont typeface="Arial" panose="020B0604020202020204" pitchFamily="34" charset="0"/>
              <a:buChar char="•"/>
            </a:pPr>
            <a:r>
              <a:rPr lang="en-US" sz="1200" dirty="0"/>
              <a:t>Identify products and services with likely higher demand</a:t>
            </a:r>
          </a:p>
          <a:p>
            <a:pPr marL="342900" indent="-342900">
              <a:spcAft>
                <a:spcPts val="600"/>
              </a:spcAft>
              <a:buClr>
                <a:srgbClr val="7030A0"/>
              </a:buClr>
              <a:buFont typeface="Arial" panose="020B0604020202020204" pitchFamily="34" charset="0"/>
              <a:buChar char="•"/>
            </a:pPr>
            <a:r>
              <a:rPr lang="en-US" sz="1200" dirty="0"/>
              <a:t>Understand the industries driving IT, 3</a:t>
            </a:r>
            <a:r>
              <a:rPr lang="en-US" sz="1200" baseline="30000" dirty="0"/>
              <a:t>rd</a:t>
            </a:r>
            <a:r>
              <a:rPr lang="en-US" sz="1200" dirty="0"/>
              <a:t> Platform and Innovation accelerators regional spending</a:t>
            </a:r>
          </a:p>
          <a:p>
            <a:pPr marL="342900" indent="-342900">
              <a:spcAft>
                <a:spcPts val="600"/>
              </a:spcAft>
              <a:buClr>
                <a:srgbClr val="7030A0"/>
              </a:buClr>
              <a:buFont typeface="Arial" panose="020B0604020202020204" pitchFamily="34" charset="0"/>
              <a:buChar char="•"/>
            </a:pPr>
            <a:r>
              <a:rPr lang="en-US" sz="1200" dirty="0"/>
              <a:t>Identify market segments where my technology is seeing higher adoption rates</a:t>
            </a:r>
          </a:p>
          <a:p>
            <a:pPr marL="171450" indent="-171450">
              <a:spcAft>
                <a:spcPts val="600"/>
              </a:spcAft>
              <a:buClr>
                <a:srgbClr val="7030A0"/>
              </a:buClr>
              <a:buFont typeface="Arial" panose="020B0604020202020204" pitchFamily="34" charset="0"/>
              <a:buChar char="•"/>
            </a:pPr>
            <a:endParaRPr lang="en-US" sz="1200" dirty="0"/>
          </a:p>
        </p:txBody>
      </p:sp>
      <p:cxnSp>
        <p:nvCxnSpPr>
          <p:cNvPr id="42" name="Straight Connector 41"/>
          <p:cNvCxnSpPr/>
          <p:nvPr/>
        </p:nvCxnSpPr>
        <p:spPr>
          <a:xfrm flipV="1">
            <a:off x="5947" y="1661787"/>
            <a:ext cx="12192000" cy="42203"/>
          </a:xfrm>
          <a:prstGeom prst="line">
            <a:avLst/>
          </a:prstGeom>
          <a:ln>
            <a:solidFill>
              <a:srgbClr val="7030A0"/>
            </a:solidFill>
          </a:ln>
        </p:spPr>
        <p:style>
          <a:lnRef idx="2">
            <a:schemeClr val="accent1"/>
          </a:lnRef>
          <a:fillRef idx="0">
            <a:schemeClr val="accent1"/>
          </a:fillRef>
          <a:effectRef idx="1">
            <a:schemeClr val="accent1"/>
          </a:effectRef>
          <a:fontRef idx="minor">
            <a:schemeClr val="tx1"/>
          </a:fontRef>
        </p:style>
      </p:cxnSp>
      <p:sp>
        <p:nvSpPr>
          <p:cNvPr id="40" name="Rectangle 39"/>
          <p:cNvSpPr/>
          <p:nvPr/>
        </p:nvSpPr>
        <p:spPr>
          <a:xfrm>
            <a:off x="11095508" y="5970304"/>
            <a:ext cx="992569" cy="3729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1" name="Rectangle 40"/>
          <p:cNvSpPr/>
          <p:nvPr/>
        </p:nvSpPr>
        <p:spPr>
          <a:xfrm>
            <a:off x="5685883" y="5051482"/>
            <a:ext cx="6388336" cy="269658"/>
          </a:xfrm>
          <a:prstGeom prst="rect">
            <a:avLst/>
          </a:prstGeom>
          <a:noFill/>
          <a:ln>
            <a:noFill/>
          </a:ln>
        </p:spPr>
        <p:style>
          <a:lnRef idx="2">
            <a:schemeClr val="accent4"/>
          </a:lnRef>
          <a:fillRef idx="1">
            <a:schemeClr val="lt1"/>
          </a:fillRef>
          <a:effectRef idx="0">
            <a:schemeClr val="accent4"/>
          </a:effectRef>
          <a:fontRef idx="minor">
            <a:schemeClr val="dk1"/>
          </a:fontRef>
        </p:style>
        <p:txBody>
          <a:bodyPr rtlCol="0" anchor="t"/>
          <a:lstStyle/>
          <a:p>
            <a:pPr algn="ctr"/>
            <a:r>
              <a:rPr lang="en-US" sz="1200" b="1" dirty="0">
                <a:solidFill>
                  <a:srgbClr val="7030A0"/>
                </a:solidFill>
              </a:rPr>
              <a:t>Innovation Accelerator Spending Guides</a:t>
            </a:r>
          </a:p>
        </p:txBody>
      </p:sp>
      <p:sp>
        <p:nvSpPr>
          <p:cNvPr id="58" name="Rectangle 57"/>
          <p:cNvSpPr/>
          <p:nvPr/>
        </p:nvSpPr>
        <p:spPr>
          <a:xfrm>
            <a:off x="6331159" y="3393623"/>
            <a:ext cx="5716824" cy="266512"/>
          </a:xfrm>
          <a:prstGeom prst="rect">
            <a:avLst/>
          </a:prstGeom>
          <a:ln>
            <a:noFill/>
          </a:ln>
        </p:spPr>
        <p:style>
          <a:lnRef idx="2">
            <a:schemeClr val="accent4"/>
          </a:lnRef>
          <a:fillRef idx="1">
            <a:schemeClr val="lt1"/>
          </a:fillRef>
          <a:effectRef idx="0">
            <a:schemeClr val="accent4"/>
          </a:effectRef>
          <a:fontRef idx="minor">
            <a:schemeClr val="dk1"/>
          </a:fontRef>
        </p:style>
        <p:txBody>
          <a:bodyPr rtlCol="0" anchor="t"/>
          <a:lstStyle/>
          <a:p>
            <a:pPr algn="ctr"/>
            <a:r>
              <a:rPr lang="en-US" sz="1200" b="1" dirty="0">
                <a:solidFill>
                  <a:srgbClr val="7030A0"/>
                </a:solidFill>
              </a:rPr>
              <a:t>3rd Platform Spending Guides</a:t>
            </a:r>
          </a:p>
        </p:txBody>
      </p:sp>
      <p:pic>
        <p:nvPicPr>
          <p:cNvPr id="80" name="Picture 7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0532" y="2177181"/>
            <a:ext cx="515219" cy="461550"/>
          </a:xfrm>
          <a:prstGeom prst="rect">
            <a:avLst/>
          </a:prstGeom>
        </p:spPr>
      </p:pic>
      <p:grpSp>
        <p:nvGrpSpPr>
          <p:cNvPr id="20" name="Group 19"/>
          <p:cNvGrpSpPr/>
          <p:nvPr/>
        </p:nvGrpSpPr>
        <p:grpSpPr>
          <a:xfrm>
            <a:off x="2488041" y="5290077"/>
            <a:ext cx="9763348" cy="1605330"/>
            <a:chOff x="2488041" y="5276222"/>
            <a:chExt cx="9763348" cy="1605330"/>
          </a:xfrm>
        </p:grpSpPr>
        <p:pic>
          <p:nvPicPr>
            <p:cNvPr id="192" name="Picture 19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67213" y="5308126"/>
              <a:ext cx="1584176" cy="1573426"/>
            </a:xfrm>
            <a:prstGeom prst="rect">
              <a:avLst/>
            </a:prstGeom>
            <a:solidFill>
              <a:schemeClr val="bg1"/>
            </a:solidFill>
          </p:spPr>
        </p:pic>
        <p:pic>
          <p:nvPicPr>
            <p:cNvPr id="193" name="Picture 19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93439" y="5308126"/>
              <a:ext cx="1703369" cy="1573426"/>
            </a:xfrm>
            <a:prstGeom prst="rect">
              <a:avLst/>
            </a:prstGeom>
          </p:spPr>
        </p:pic>
        <p:pic>
          <p:nvPicPr>
            <p:cNvPr id="194" name="Picture 19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53505" y="5297992"/>
              <a:ext cx="1849404" cy="1573426"/>
            </a:xfrm>
            <a:prstGeom prst="rect">
              <a:avLst/>
            </a:prstGeom>
          </p:spPr>
        </p:pic>
        <p:pic>
          <p:nvPicPr>
            <p:cNvPr id="195" name="Picture 19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96722" y="5297151"/>
              <a:ext cx="1703369" cy="1573426"/>
            </a:xfrm>
            <a:prstGeom prst="rect">
              <a:avLst/>
            </a:prstGeom>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21614" y="5279759"/>
              <a:ext cx="1824577" cy="1573426"/>
            </a:xfrm>
            <a:prstGeom prst="rect">
              <a:avLst/>
            </a:prstGeom>
          </p:spPr>
        </p:pic>
        <p:pic>
          <p:nvPicPr>
            <p:cNvPr id="197" name="Picture 19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67436" y="5276222"/>
              <a:ext cx="1703369" cy="1573426"/>
            </a:xfrm>
            <a:prstGeom prst="rect">
              <a:avLst/>
            </a:prstGeom>
          </p:spPr>
        </p:pic>
        <p:grpSp>
          <p:nvGrpSpPr>
            <p:cNvPr id="9" name="Group 8"/>
            <p:cNvGrpSpPr/>
            <p:nvPr/>
          </p:nvGrpSpPr>
          <p:grpSpPr>
            <a:xfrm>
              <a:off x="3167932" y="5404328"/>
              <a:ext cx="8524822" cy="460000"/>
              <a:chOff x="3060683" y="6235666"/>
              <a:chExt cx="8524822" cy="460000"/>
            </a:xfrm>
          </p:grpSpPr>
          <p:pic>
            <p:nvPicPr>
              <p:cNvPr id="151" name="Picture 15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73249" y="6276558"/>
                <a:ext cx="496091" cy="419108"/>
              </a:xfrm>
              <a:prstGeom prst="rect">
                <a:avLst/>
              </a:prstGeom>
            </p:spPr>
          </p:pic>
          <p:pic>
            <p:nvPicPr>
              <p:cNvPr id="152" name="Picture 15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089415" y="6253102"/>
                <a:ext cx="496090" cy="419107"/>
              </a:xfrm>
              <a:prstGeom prst="rect">
                <a:avLst/>
              </a:prstGeom>
            </p:spPr>
          </p:pic>
          <p:pic>
            <p:nvPicPr>
              <p:cNvPr id="147" name="Picture 14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060683" y="6235666"/>
                <a:ext cx="514350" cy="419107"/>
              </a:xfrm>
              <a:prstGeom prst="rect">
                <a:avLst/>
              </a:prstGeom>
              <a:noFill/>
            </p:spPr>
          </p:pic>
          <p:pic>
            <p:nvPicPr>
              <p:cNvPr id="148" name="Picture 147"/>
              <p:cNvPicPr>
                <a:picLocks noChangeAspect="1"/>
              </p:cNvPicPr>
              <p:nvPr/>
            </p:nvPicPr>
            <p:blipFill rotWithShape="1">
              <a:blip r:embed="rId8" cstate="print">
                <a:extLst>
                  <a:ext uri="{28A0092B-C50C-407E-A947-70E740481C1C}">
                    <a14:useLocalDpi xmlns:a14="http://schemas.microsoft.com/office/drawing/2010/main" val="0"/>
                  </a:ext>
                </a:extLst>
              </a:blip>
              <a:srcRect l="13099" t="9894" r="20041" b="13757"/>
              <a:stretch/>
            </p:blipFill>
            <p:spPr>
              <a:xfrm>
                <a:off x="4780126" y="6357079"/>
                <a:ext cx="274354" cy="255276"/>
              </a:xfrm>
              <a:prstGeom prst="rect">
                <a:avLst/>
              </a:prstGeom>
              <a:solidFill>
                <a:schemeClr val="bg1"/>
              </a:solidFill>
            </p:spPr>
          </p:pic>
          <p:pic>
            <p:nvPicPr>
              <p:cNvPr id="149" name="Picture 14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82846" y="6272926"/>
                <a:ext cx="514350" cy="419107"/>
              </a:xfrm>
              <a:prstGeom prst="rect">
                <a:avLst/>
              </a:prstGeom>
            </p:spPr>
          </p:pic>
          <p:pic>
            <p:nvPicPr>
              <p:cNvPr id="150" name="Picture 14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891771" y="6263342"/>
                <a:ext cx="514350" cy="419107"/>
              </a:xfrm>
              <a:prstGeom prst="rect">
                <a:avLst/>
              </a:prstGeom>
            </p:spPr>
          </p:pic>
        </p:grpSp>
        <p:grpSp>
          <p:nvGrpSpPr>
            <p:cNvPr id="10" name="Group 9"/>
            <p:cNvGrpSpPr/>
            <p:nvPr/>
          </p:nvGrpSpPr>
          <p:grpSpPr>
            <a:xfrm>
              <a:off x="2488041" y="5881559"/>
              <a:ext cx="9697017" cy="964617"/>
              <a:chOff x="2485257" y="5340837"/>
              <a:chExt cx="9697017" cy="964617"/>
            </a:xfrm>
          </p:grpSpPr>
          <p:sp>
            <p:nvSpPr>
              <p:cNvPr id="159" name="Rectangle 158"/>
              <p:cNvSpPr/>
              <p:nvPr/>
            </p:nvSpPr>
            <p:spPr>
              <a:xfrm>
                <a:off x="2485257" y="5374913"/>
                <a:ext cx="1678280" cy="784830"/>
              </a:xfrm>
              <a:prstGeom prst="rect">
                <a:avLst/>
              </a:prstGeom>
              <a:noFill/>
            </p:spPr>
            <p:txBody>
              <a:bodyPr wrap="square">
                <a:spAutoFit/>
              </a:bodyPr>
              <a:lstStyle/>
              <a:p>
                <a:pPr marL="174625" lvl="1"/>
                <a:r>
                  <a:rPr lang="en-US" sz="900" b="1" dirty="0">
                    <a:solidFill>
                      <a:srgbClr val="474747"/>
                    </a:solidFill>
                  </a:rPr>
                  <a:t>WW Semiannual IoT Spending Guide</a:t>
                </a:r>
              </a:p>
              <a:p>
                <a:pPr marL="282575" lvl="1" indent="-107950">
                  <a:buFont typeface="Arial" panose="020B0604020202020204" pitchFamily="34" charset="0"/>
                  <a:buChar char="•"/>
                </a:pPr>
                <a:r>
                  <a:rPr lang="en-US" sz="900" dirty="0">
                    <a:solidFill>
                      <a:srgbClr val="474747"/>
                    </a:solidFill>
                  </a:rPr>
                  <a:t>8 regions / 53 countries</a:t>
                </a:r>
              </a:p>
              <a:p>
                <a:pPr marL="282575" lvl="1" indent="-107950">
                  <a:buFont typeface="Arial" panose="020B0604020202020204" pitchFamily="34" charset="0"/>
                  <a:buChar char="•"/>
                </a:pPr>
                <a:r>
                  <a:rPr lang="en-US" sz="900" dirty="0">
                    <a:solidFill>
                      <a:srgbClr val="474747"/>
                    </a:solidFill>
                  </a:rPr>
                  <a:t>14 industries</a:t>
                </a:r>
              </a:p>
              <a:p>
                <a:pPr marL="282575" lvl="1" indent="-107950">
                  <a:buFont typeface="Arial" panose="020B0604020202020204" pitchFamily="34" charset="0"/>
                  <a:buChar char="•"/>
                </a:pPr>
                <a:r>
                  <a:rPr lang="en-US" sz="900" dirty="0">
                    <a:solidFill>
                      <a:srgbClr val="474747"/>
                    </a:solidFill>
                  </a:rPr>
                  <a:t>49 use cases</a:t>
                </a:r>
              </a:p>
            </p:txBody>
          </p:sp>
          <p:sp>
            <p:nvSpPr>
              <p:cNvPr id="160" name="Rectangle 159"/>
              <p:cNvSpPr/>
              <p:nvPr/>
            </p:nvSpPr>
            <p:spPr>
              <a:xfrm>
                <a:off x="4024986" y="5340837"/>
                <a:ext cx="1913868" cy="923330"/>
              </a:xfrm>
              <a:prstGeom prst="rect">
                <a:avLst/>
              </a:prstGeom>
              <a:noFill/>
            </p:spPr>
            <p:txBody>
              <a:bodyPr wrap="square">
                <a:spAutoFit/>
              </a:bodyPr>
              <a:lstStyle/>
              <a:p>
                <a:pPr marL="174625" lvl="1"/>
                <a:r>
                  <a:rPr lang="en-US" sz="900" b="1" dirty="0">
                    <a:solidFill>
                      <a:srgbClr val="474747"/>
                    </a:solidFill>
                  </a:rPr>
                  <a:t>WW Semiannual Cognitive/ Artificial Intelligence Systems Spending Guide</a:t>
                </a:r>
              </a:p>
              <a:p>
                <a:pPr marL="213122" lvl="1" indent="-128588">
                  <a:buFont typeface="Arial" panose="020B0604020202020204" pitchFamily="34" charset="0"/>
                  <a:buChar char="•"/>
                </a:pPr>
                <a:r>
                  <a:rPr lang="en-US" sz="900" dirty="0">
                    <a:solidFill>
                      <a:srgbClr val="474747"/>
                    </a:solidFill>
                  </a:rPr>
                  <a:t>8 regions</a:t>
                </a:r>
              </a:p>
              <a:p>
                <a:pPr marL="213122" lvl="1" indent="-128588">
                  <a:buFont typeface="Arial" panose="020B0604020202020204" pitchFamily="34" charset="0"/>
                  <a:buChar char="•"/>
                </a:pPr>
                <a:r>
                  <a:rPr lang="en-US" sz="900" dirty="0">
                    <a:solidFill>
                      <a:srgbClr val="474747"/>
                    </a:solidFill>
                  </a:rPr>
                  <a:t>16 industries</a:t>
                </a:r>
              </a:p>
              <a:p>
                <a:pPr marL="213122" lvl="1" indent="-128588">
                  <a:buFont typeface="Arial" panose="020B0604020202020204" pitchFamily="34" charset="0"/>
                  <a:buChar char="•"/>
                </a:pPr>
                <a:r>
                  <a:rPr lang="en-US" sz="900" dirty="0">
                    <a:solidFill>
                      <a:srgbClr val="474747"/>
                    </a:solidFill>
                  </a:rPr>
                  <a:t>22 use cases</a:t>
                </a:r>
              </a:p>
            </p:txBody>
          </p:sp>
          <p:sp>
            <p:nvSpPr>
              <p:cNvPr id="162" name="Rectangle 161"/>
              <p:cNvSpPr/>
              <p:nvPr/>
            </p:nvSpPr>
            <p:spPr>
              <a:xfrm>
                <a:off x="5811897" y="5426398"/>
                <a:ext cx="1673021" cy="784830"/>
              </a:xfrm>
              <a:prstGeom prst="rect">
                <a:avLst/>
              </a:prstGeom>
            </p:spPr>
            <p:txBody>
              <a:bodyPr wrap="square">
                <a:spAutoFit/>
              </a:bodyPr>
              <a:lstStyle/>
              <a:p>
                <a:pPr marL="84535" lvl="1"/>
                <a:r>
                  <a:rPr lang="en-US" sz="900" b="1" dirty="0">
                    <a:solidFill>
                      <a:srgbClr val="474747"/>
                    </a:solidFill>
                  </a:rPr>
                  <a:t>WW Semiannual Security Spending Guide</a:t>
                </a:r>
              </a:p>
              <a:p>
                <a:pPr marL="213122" lvl="1" indent="-128588">
                  <a:buFont typeface="Arial" panose="020B0604020202020204" pitchFamily="34" charset="0"/>
                  <a:buChar char="•"/>
                </a:pPr>
                <a:r>
                  <a:rPr lang="en-US" sz="900" dirty="0">
                    <a:solidFill>
                      <a:srgbClr val="474747"/>
                    </a:solidFill>
                  </a:rPr>
                  <a:t>8 regions / 47 countries</a:t>
                </a:r>
              </a:p>
              <a:p>
                <a:pPr marL="213122" lvl="1" indent="-128588">
                  <a:buFont typeface="Arial" panose="020B0604020202020204" pitchFamily="34" charset="0"/>
                  <a:buChar char="•"/>
                </a:pPr>
                <a:r>
                  <a:rPr lang="en-US" sz="900" dirty="0">
                    <a:solidFill>
                      <a:srgbClr val="474747"/>
                    </a:solidFill>
                  </a:rPr>
                  <a:t>20 industries</a:t>
                </a:r>
              </a:p>
              <a:p>
                <a:pPr marL="213122" lvl="1" indent="-128588">
                  <a:buFont typeface="Arial" panose="020B0604020202020204" pitchFamily="34" charset="0"/>
                  <a:buChar char="•"/>
                </a:pPr>
                <a:r>
                  <a:rPr lang="en-US" sz="900" dirty="0">
                    <a:solidFill>
                      <a:srgbClr val="474747"/>
                    </a:solidFill>
                  </a:rPr>
                  <a:t>5 co. sizes</a:t>
                </a:r>
              </a:p>
            </p:txBody>
          </p:sp>
          <p:sp>
            <p:nvSpPr>
              <p:cNvPr id="163" name="Rectangle 162"/>
              <p:cNvSpPr/>
              <p:nvPr/>
            </p:nvSpPr>
            <p:spPr>
              <a:xfrm>
                <a:off x="7324006" y="5404685"/>
                <a:ext cx="1893718" cy="784830"/>
              </a:xfrm>
              <a:prstGeom prst="rect">
                <a:avLst/>
              </a:prstGeom>
            </p:spPr>
            <p:txBody>
              <a:bodyPr wrap="square">
                <a:spAutoFit/>
              </a:bodyPr>
              <a:lstStyle/>
              <a:p>
                <a:pPr marL="84535" lvl="1"/>
                <a:r>
                  <a:rPr lang="en-US" sz="900" b="1" dirty="0">
                    <a:solidFill>
                      <a:srgbClr val="474747"/>
                    </a:solidFill>
                  </a:rPr>
                  <a:t>WW Semiannual Commercial Robotics Spending Guide</a:t>
                </a:r>
              </a:p>
              <a:p>
                <a:pPr marL="213122" lvl="1" indent="-128588">
                  <a:buFont typeface="Arial" panose="020B0604020202020204" pitchFamily="34" charset="0"/>
                  <a:buChar char="•"/>
                </a:pPr>
                <a:r>
                  <a:rPr lang="en-US" sz="900" dirty="0">
                    <a:solidFill>
                      <a:srgbClr val="474747"/>
                    </a:solidFill>
                  </a:rPr>
                  <a:t>8 regions</a:t>
                </a:r>
              </a:p>
              <a:p>
                <a:pPr marL="213122" lvl="1" indent="-128588">
                  <a:buFont typeface="Arial" panose="020B0604020202020204" pitchFamily="34" charset="0"/>
                  <a:buChar char="•"/>
                </a:pPr>
                <a:r>
                  <a:rPr lang="en-US" sz="900" dirty="0">
                    <a:solidFill>
                      <a:srgbClr val="474747"/>
                    </a:solidFill>
                  </a:rPr>
                  <a:t>15 industries</a:t>
                </a:r>
              </a:p>
              <a:p>
                <a:pPr marL="213122" lvl="1" indent="-128588">
                  <a:buFont typeface="Arial" panose="020B0604020202020204" pitchFamily="34" charset="0"/>
                  <a:buChar char="•"/>
                </a:pPr>
                <a:r>
                  <a:rPr lang="en-US" sz="900" dirty="0">
                    <a:solidFill>
                      <a:srgbClr val="474747"/>
                    </a:solidFill>
                  </a:rPr>
                  <a:t>52 use cases</a:t>
                </a:r>
              </a:p>
            </p:txBody>
          </p:sp>
          <p:sp>
            <p:nvSpPr>
              <p:cNvPr id="165" name="Rectangle 164"/>
              <p:cNvSpPr/>
              <p:nvPr/>
            </p:nvSpPr>
            <p:spPr>
              <a:xfrm>
                <a:off x="9067080" y="5382124"/>
                <a:ext cx="1600133" cy="923330"/>
              </a:xfrm>
              <a:prstGeom prst="rect">
                <a:avLst/>
              </a:prstGeom>
            </p:spPr>
            <p:txBody>
              <a:bodyPr wrap="square">
                <a:spAutoFit/>
              </a:bodyPr>
              <a:lstStyle/>
              <a:p>
                <a:pPr marL="84535" lvl="1"/>
                <a:r>
                  <a:rPr lang="en-US" sz="900" b="1" dirty="0">
                    <a:solidFill>
                      <a:srgbClr val="474747"/>
                    </a:solidFill>
                  </a:rPr>
                  <a:t>WW Semiannual 3D Printing Spending Guide</a:t>
                </a:r>
              </a:p>
              <a:p>
                <a:pPr marL="213122" lvl="1" indent="-128588">
                  <a:buFont typeface="Arial" panose="020B0604020202020204" pitchFamily="34" charset="0"/>
                  <a:buChar char="•"/>
                </a:pPr>
                <a:r>
                  <a:rPr lang="en-US" sz="900" dirty="0">
                    <a:solidFill>
                      <a:srgbClr val="474747"/>
                    </a:solidFill>
                  </a:rPr>
                  <a:t>8 regions</a:t>
                </a:r>
              </a:p>
              <a:p>
                <a:pPr marL="213122" lvl="1" indent="-128588">
                  <a:buFont typeface="Arial" panose="020B0604020202020204" pitchFamily="34" charset="0"/>
                  <a:buChar char="•"/>
                </a:pPr>
                <a:r>
                  <a:rPr lang="en-US" sz="900" dirty="0">
                    <a:solidFill>
                      <a:srgbClr val="474747"/>
                    </a:solidFill>
                  </a:rPr>
                  <a:t>9 industries</a:t>
                </a:r>
              </a:p>
              <a:p>
                <a:pPr marL="213122" lvl="1" indent="-128588">
                  <a:buFont typeface="Arial" panose="020B0604020202020204" pitchFamily="34" charset="0"/>
                  <a:buChar char="•"/>
                </a:pPr>
                <a:r>
                  <a:rPr lang="en-US" sz="900" dirty="0">
                    <a:solidFill>
                      <a:srgbClr val="474747"/>
                    </a:solidFill>
                  </a:rPr>
                  <a:t>15 use cases</a:t>
                </a:r>
              </a:p>
            </p:txBody>
          </p:sp>
          <p:sp>
            <p:nvSpPr>
              <p:cNvPr id="166" name="Rectangle 165"/>
              <p:cNvSpPr/>
              <p:nvPr/>
            </p:nvSpPr>
            <p:spPr>
              <a:xfrm>
                <a:off x="10748182" y="5392453"/>
                <a:ext cx="1434092" cy="784830"/>
              </a:xfrm>
              <a:prstGeom prst="rect">
                <a:avLst/>
              </a:prstGeom>
              <a:solidFill>
                <a:schemeClr val="bg1"/>
              </a:solidFill>
            </p:spPr>
            <p:txBody>
              <a:bodyPr wrap="square">
                <a:spAutoFit/>
              </a:bodyPr>
              <a:lstStyle/>
              <a:p>
                <a:pPr marL="84535" lvl="1"/>
                <a:r>
                  <a:rPr lang="en-US" sz="900" b="1" dirty="0">
                    <a:solidFill>
                      <a:srgbClr val="474747"/>
                    </a:solidFill>
                  </a:rPr>
                  <a:t>WW Semiannual AR / VR Spending Guide</a:t>
                </a:r>
              </a:p>
              <a:p>
                <a:pPr marL="213122" lvl="1" indent="-128588">
                  <a:buFont typeface="Arial" panose="020B0604020202020204" pitchFamily="34" charset="0"/>
                  <a:buChar char="•"/>
                </a:pPr>
                <a:r>
                  <a:rPr lang="en-US" sz="900" dirty="0">
                    <a:solidFill>
                      <a:srgbClr val="474747"/>
                    </a:solidFill>
                  </a:rPr>
                  <a:t>8 regions</a:t>
                </a:r>
              </a:p>
              <a:p>
                <a:pPr marL="213122" lvl="1" indent="-128588">
                  <a:buFont typeface="Arial" panose="020B0604020202020204" pitchFamily="34" charset="0"/>
                  <a:buChar char="•"/>
                </a:pPr>
                <a:r>
                  <a:rPr lang="en-US" sz="900" dirty="0">
                    <a:solidFill>
                      <a:srgbClr val="474747"/>
                    </a:solidFill>
                  </a:rPr>
                  <a:t>10 industries</a:t>
                </a:r>
              </a:p>
              <a:p>
                <a:pPr marL="213122" lvl="1" indent="-128588">
                  <a:buFont typeface="Arial" panose="020B0604020202020204" pitchFamily="34" charset="0"/>
                  <a:buChar char="•"/>
                </a:pPr>
                <a:r>
                  <a:rPr lang="en-US" sz="900" dirty="0">
                    <a:solidFill>
                      <a:srgbClr val="474747"/>
                    </a:solidFill>
                  </a:rPr>
                  <a:t>18 use cases</a:t>
                </a:r>
              </a:p>
            </p:txBody>
          </p:sp>
        </p:grpSp>
      </p:grpSp>
      <p:grpSp>
        <p:nvGrpSpPr>
          <p:cNvPr id="19" name="Group 18"/>
          <p:cNvGrpSpPr/>
          <p:nvPr/>
        </p:nvGrpSpPr>
        <p:grpSpPr>
          <a:xfrm>
            <a:off x="5272122" y="3638570"/>
            <a:ext cx="6966513" cy="1489123"/>
            <a:chOff x="5402557" y="3638570"/>
            <a:chExt cx="6836078" cy="1489123"/>
          </a:xfrm>
        </p:grpSpPr>
        <p:pic>
          <p:nvPicPr>
            <p:cNvPr id="168" name="Picture 1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84082" y="3672540"/>
              <a:ext cx="1654553" cy="1455153"/>
            </a:xfrm>
            <a:prstGeom prst="rect">
              <a:avLst/>
            </a:prstGeom>
          </p:spPr>
        </p:pic>
        <p:pic>
          <p:nvPicPr>
            <p:cNvPr id="169" name="Picture 16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12544" y="3656479"/>
              <a:ext cx="1773945" cy="1455153"/>
            </a:xfrm>
            <a:prstGeom prst="rect">
              <a:avLst/>
            </a:prstGeom>
          </p:spPr>
        </p:pic>
        <p:pic>
          <p:nvPicPr>
            <p:cNvPr id="170" name="Picture 16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05580" y="3638570"/>
              <a:ext cx="1719624" cy="1455153"/>
            </a:xfrm>
            <a:prstGeom prst="rect">
              <a:avLst/>
            </a:prstGeom>
          </p:spPr>
        </p:pic>
        <p:pic>
          <p:nvPicPr>
            <p:cNvPr id="171" name="Picture 17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02557" y="3664791"/>
              <a:ext cx="2041620" cy="1455153"/>
            </a:xfrm>
            <a:prstGeom prst="rect">
              <a:avLst/>
            </a:prstGeom>
          </p:spPr>
        </p:pic>
        <p:grpSp>
          <p:nvGrpSpPr>
            <p:cNvPr id="172" name="Group 171"/>
            <p:cNvGrpSpPr/>
            <p:nvPr/>
          </p:nvGrpSpPr>
          <p:grpSpPr>
            <a:xfrm>
              <a:off x="5436081" y="4230126"/>
              <a:ext cx="6755918" cy="810319"/>
              <a:chOff x="575136" y="3673308"/>
              <a:chExt cx="6568629" cy="717437"/>
            </a:xfrm>
          </p:grpSpPr>
          <p:sp>
            <p:nvSpPr>
              <p:cNvPr id="173" name="Rectangle 172"/>
              <p:cNvSpPr/>
              <p:nvPr/>
            </p:nvSpPr>
            <p:spPr>
              <a:xfrm>
                <a:off x="575136" y="3693777"/>
                <a:ext cx="1984335" cy="694870"/>
              </a:xfrm>
              <a:prstGeom prst="rect">
                <a:avLst/>
              </a:prstGeom>
            </p:spPr>
            <p:txBody>
              <a:bodyPr wrap="square">
                <a:spAutoFit/>
              </a:bodyPr>
              <a:lstStyle/>
              <a:p>
                <a:pPr marL="0" lvl="1"/>
                <a:r>
                  <a:rPr lang="en-US" sz="900" b="1" dirty="0">
                    <a:solidFill>
                      <a:srgbClr val="474747"/>
                    </a:solidFill>
                  </a:rPr>
                  <a:t>WW Semiannual Digital Transformation Spending Guide</a:t>
                </a:r>
              </a:p>
              <a:p>
                <a:pPr marL="85725" lvl="1" indent="-85725">
                  <a:buFont typeface="Arial" panose="020B0604020202020204" pitchFamily="34" charset="0"/>
                  <a:buChar char="•"/>
                </a:pPr>
                <a:r>
                  <a:rPr lang="fr-FR" sz="900" dirty="0">
                    <a:solidFill>
                      <a:srgbClr val="474747"/>
                    </a:solidFill>
                  </a:rPr>
                  <a:t>2 </a:t>
                </a:r>
                <a:r>
                  <a:rPr lang="en-US" sz="900" dirty="0">
                    <a:solidFill>
                      <a:srgbClr val="474747"/>
                    </a:solidFill>
                  </a:rPr>
                  <a:t>regions</a:t>
                </a:r>
              </a:p>
              <a:p>
                <a:pPr marL="85725" lvl="1" indent="-85725">
                  <a:buFont typeface="Arial" panose="020B0604020202020204" pitchFamily="34" charset="0"/>
                  <a:buChar char="•"/>
                </a:pPr>
                <a:r>
                  <a:rPr lang="fr-FR" sz="900" dirty="0">
                    <a:solidFill>
                      <a:srgbClr val="474747"/>
                    </a:solidFill>
                  </a:rPr>
                  <a:t>19 </a:t>
                </a:r>
                <a:r>
                  <a:rPr lang="en-US" sz="900" dirty="0">
                    <a:solidFill>
                      <a:srgbClr val="474747"/>
                    </a:solidFill>
                  </a:rPr>
                  <a:t>industries</a:t>
                </a:r>
                <a:endParaRPr lang="fr-FR" sz="900" dirty="0">
                  <a:solidFill>
                    <a:srgbClr val="474747"/>
                  </a:solidFill>
                </a:endParaRPr>
              </a:p>
              <a:p>
                <a:pPr marL="85725" lvl="1" indent="-85725">
                  <a:buFont typeface="Arial" panose="020B0604020202020204" pitchFamily="34" charset="0"/>
                  <a:buChar char="•"/>
                </a:pPr>
                <a:r>
                  <a:rPr lang="fr-FR" sz="900" dirty="0">
                    <a:solidFill>
                      <a:srgbClr val="474747"/>
                    </a:solidFill>
                  </a:rPr>
                  <a:t>5 DX </a:t>
                </a:r>
                <a:r>
                  <a:rPr lang="fr-FR" sz="900" dirty="0" err="1">
                    <a:solidFill>
                      <a:srgbClr val="474747"/>
                    </a:solidFill>
                  </a:rPr>
                  <a:t>markets</a:t>
                </a:r>
                <a:endParaRPr lang="fr-FR" sz="900" dirty="0">
                  <a:solidFill>
                    <a:srgbClr val="474747"/>
                  </a:solidFill>
                </a:endParaRPr>
              </a:p>
            </p:txBody>
          </p:sp>
          <p:sp>
            <p:nvSpPr>
              <p:cNvPr id="174" name="Rectangle 173"/>
              <p:cNvSpPr/>
              <p:nvPr/>
            </p:nvSpPr>
            <p:spPr>
              <a:xfrm>
                <a:off x="2414605" y="3695876"/>
                <a:ext cx="1751406" cy="694869"/>
              </a:xfrm>
              <a:prstGeom prst="rect">
                <a:avLst/>
              </a:prstGeom>
            </p:spPr>
            <p:txBody>
              <a:bodyPr wrap="square">
                <a:spAutoFit/>
              </a:bodyPr>
              <a:lstStyle/>
              <a:p>
                <a:pPr marL="0" lvl="1"/>
                <a:r>
                  <a:rPr lang="en-US" sz="900" b="1" dirty="0">
                    <a:solidFill>
                      <a:srgbClr val="474747"/>
                    </a:solidFill>
                  </a:rPr>
                  <a:t>WW Semiannual Big Data &amp; Analytics Spending Guide</a:t>
                </a:r>
              </a:p>
              <a:p>
                <a:pPr marL="85725" lvl="1" indent="-85725">
                  <a:buFont typeface="Arial" panose="020B0604020202020204" pitchFamily="34" charset="0"/>
                  <a:buChar char="•"/>
                </a:pPr>
                <a:r>
                  <a:rPr lang="en-US" sz="900" dirty="0">
                    <a:solidFill>
                      <a:srgbClr val="474747"/>
                    </a:solidFill>
                  </a:rPr>
                  <a:t>8 regions / 53 countries</a:t>
                </a:r>
              </a:p>
              <a:p>
                <a:pPr marL="85725" lvl="1" indent="-85725">
                  <a:buFont typeface="Arial" panose="020B0604020202020204" pitchFamily="34" charset="0"/>
                  <a:buChar char="•"/>
                </a:pPr>
                <a:r>
                  <a:rPr lang="en-US" sz="900" dirty="0">
                    <a:solidFill>
                      <a:srgbClr val="474747"/>
                    </a:solidFill>
                  </a:rPr>
                  <a:t>19 industries 	</a:t>
                </a:r>
              </a:p>
              <a:p>
                <a:pPr marL="85725" lvl="1" indent="-85725">
                  <a:buFont typeface="Arial" panose="020B0604020202020204" pitchFamily="34" charset="0"/>
                  <a:buChar char="•"/>
                </a:pPr>
                <a:r>
                  <a:rPr lang="en-US" sz="900" dirty="0">
                    <a:solidFill>
                      <a:srgbClr val="474747"/>
                    </a:solidFill>
                  </a:rPr>
                  <a:t>5 co. sizes	</a:t>
                </a:r>
              </a:p>
            </p:txBody>
          </p:sp>
          <p:sp>
            <p:nvSpPr>
              <p:cNvPr id="175" name="Rectangle 174"/>
              <p:cNvSpPr/>
              <p:nvPr/>
            </p:nvSpPr>
            <p:spPr>
              <a:xfrm>
                <a:off x="5595676" y="3673308"/>
                <a:ext cx="1548089" cy="694869"/>
              </a:xfrm>
              <a:prstGeom prst="rect">
                <a:avLst/>
              </a:prstGeom>
            </p:spPr>
            <p:txBody>
              <a:bodyPr wrap="square">
                <a:spAutoFit/>
              </a:bodyPr>
              <a:lstStyle/>
              <a:p>
                <a:pPr marL="84535" lvl="1"/>
                <a:r>
                  <a:rPr lang="en-US" sz="900" b="1" dirty="0">
                    <a:solidFill>
                      <a:srgbClr val="474747"/>
                    </a:solidFill>
                  </a:rPr>
                  <a:t>WW Semiannual Public Cloud Spending Guide</a:t>
                </a:r>
              </a:p>
              <a:p>
                <a:pPr marL="166688" lvl="1" indent="-82550">
                  <a:buFont typeface="Arial" panose="020B0604020202020204" pitchFamily="34" charset="0"/>
                  <a:buChar char="•"/>
                </a:pPr>
                <a:r>
                  <a:rPr lang="en-US" sz="900" dirty="0">
                    <a:solidFill>
                      <a:srgbClr val="474747"/>
                    </a:solidFill>
                  </a:rPr>
                  <a:t>8 regions / 47 countries</a:t>
                </a:r>
              </a:p>
              <a:p>
                <a:pPr marL="166688" lvl="1" indent="-82550">
                  <a:buFont typeface="Arial" panose="020B0604020202020204" pitchFamily="34" charset="0"/>
                  <a:buChar char="•"/>
                </a:pPr>
                <a:r>
                  <a:rPr lang="en-US" sz="900" dirty="0">
                    <a:solidFill>
                      <a:srgbClr val="474747"/>
                    </a:solidFill>
                  </a:rPr>
                  <a:t>20 industries</a:t>
                </a:r>
              </a:p>
              <a:p>
                <a:pPr marL="166688" lvl="1" indent="-82550">
                  <a:buFont typeface="Arial" panose="020B0604020202020204" pitchFamily="34" charset="0"/>
                  <a:buChar char="•"/>
                </a:pPr>
                <a:r>
                  <a:rPr lang="en-US" sz="900" dirty="0">
                    <a:solidFill>
                      <a:srgbClr val="474747"/>
                    </a:solidFill>
                  </a:rPr>
                  <a:t>5 co. sizes</a:t>
                </a:r>
              </a:p>
            </p:txBody>
          </p:sp>
          <p:sp>
            <p:nvSpPr>
              <p:cNvPr id="176" name="Rectangle 175"/>
              <p:cNvSpPr/>
              <p:nvPr/>
            </p:nvSpPr>
            <p:spPr>
              <a:xfrm>
                <a:off x="4061479" y="3677100"/>
                <a:ext cx="1545886" cy="694870"/>
              </a:xfrm>
              <a:prstGeom prst="rect">
                <a:avLst/>
              </a:prstGeom>
            </p:spPr>
            <p:txBody>
              <a:bodyPr wrap="square">
                <a:spAutoFit/>
              </a:bodyPr>
              <a:lstStyle/>
              <a:p>
                <a:pPr marL="0" lvl="1"/>
                <a:r>
                  <a:rPr lang="en-US" sz="900" b="1" dirty="0">
                    <a:solidFill>
                      <a:srgbClr val="474747"/>
                    </a:solidFill>
                  </a:rPr>
                  <a:t>WW Semiannual Mobility Spending Guide</a:t>
                </a:r>
              </a:p>
              <a:p>
                <a:pPr marL="85725" lvl="1" indent="-85725">
                  <a:buFont typeface="Arial" panose="020B0604020202020204" pitchFamily="34" charset="0"/>
                  <a:buChar char="•"/>
                </a:pPr>
                <a:r>
                  <a:rPr lang="en-US" sz="900" dirty="0">
                    <a:solidFill>
                      <a:srgbClr val="474747"/>
                    </a:solidFill>
                  </a:rPr>
                  <a:t>8 regions / 53 countries</a:t>
                </a:r>
              </a:p>
              <a:p>
                <a:pPr marL="85725" lvl="1" indent="-85725">
                  <a:buFont typeface="Arial" panose="020B0604020202020204" pitchFamily="34" charset="0"/>
                  <a:buChar char="•"/>
                </a:pPr>
                <a:r>
                  <a:rPr lang="en-US" sz="900" dirty="0">
                    <a:solidFill>
                      <a:srgbClr val="474747"/>
                    </a:solidFill>
                  </a:rPr>
                  <a:t>20 industries</a:t>
                </a:r>
              </a:p>
              <a:p>
                <a:pPr marL="85725" lvl="1" indent="-85725">
                  <a:buFont typeface="Arial" panose="020B0604020202020204" pitchFamily="34" charset="0"/>
                  <a:buChar char="•"/>
                </a:pPr>
                <a:r>
                  <a:rPr lang="en-US" sz="900" dirty="0">
                    <a:solidFill>
                      <a:srgbClr val="474747"/>
                    </a:solidFill>
                  </a:rPr>
                  <a:t>5 co. sizes	</a:t>
                </a:r>
              </a:p>
            </p:txBody>
          </p:sp>
        </p:grpSp>
        <p:pic>
          <p:nvPicPr>
            <p:cNvPr id="177" name="Picture 17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331159" y="3865070"/>
              <a:ext cx="279814" cy="273098"/>
            </a:xfrm>
            <a:prstGeom prst="rect">
              <a:avLst/>
            </a:prstGeom>
          </p:spPr>
        </p:pic>
        <p:pic>
          <p:nvPicPr>
            <p:cNvPr id="178" name="Picture 17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972986" y="3742820"/>
              <a:ext cx="432168" cy="432168"/>
            </a:xfrm>
            <a:prstGeom prst="rect">
              <a:avLst/>
            </a:prstGeom>
          </p:spPr>
        </p:pic>
        <p:pic>
          <p:nvPicPr>
            <p:cNvPr id="179" name="Picture 17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584084" y="3778915"/>
              <a:ext cx="419963" cy="419963"/>
            </a:xfrm>
            <a:prstGeom prst="rect">
              <a:avLst/>
            </a:prstGeom>
          </p:spPr>
        </p:pic>
        <p:pic>
          <p:nvPicPr>
            <p:cNvPr id="180" name="Picture 179"/>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1201400" y="3775620"/>
              <a:ext cx="457200" cy="457200"/>
            </a:xfrm>
            <a:prstGeom prst="rect">
              <a:avLst/>
            </a:prstGeom>
          </p:spPr>
        </p:pic>
      </p:grpSp>
      <p:grpSp>
        <p:nvGrpSpPr>
          <p:cNvPr id="18" name="Group 17"/>
          <p:cNvGrpSpPr/>
          <p:nvPr/>
        </p:nvGrpSpPr>
        <p:grpSpPr>
          <a:xfrm>
            <a:off x="6400876" y="1730082"/>
            <a:ext cx="5791124" cy="1638298"/>
            <a:chOff x="6553281" y="1951762"/>
            <a:chExt cx="5791124" cy="1638298"/>
          </a:xfrm>
          <a:noFill/>
        </p:grpSpPr>
        <p:pic>
          <p:nvPicPr>
            <p:cNvPr id="189" name="Picture 18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71349" y="2244483"/>
              <a:ext cx="1873056" cy="1345577"/>
            </a:xfrm>
            <a:prstGeom prst="rect">
              <a:avLst/>
            </a:prstGeom>
            <a:grpFill/>
          </p:spPr>
        </p:pic>
        <p:pic>
          <p:nvPicPr>
            <p:cNvPr id="190" name="Picture 18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41483" y="2228422"/>
              <a:ext cx="1990190" cy="1345577"/>
            </a:xfrm>
            <a:prstGeom prst="rect">
              <a:avLst/>
            </a:prstGeom>
            <a:grpFill/>
          </p:spPr>
        </p:pic>
        <p:pic>
          <p:nvPicPr>
            <p:cNvPr id="191" name="Picture 19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53281" y="2210513"/>
              <a:ext cx="2043160" cy="1345577"/>
            </a:xfrm>
            <a:prstGeom prst="rect">
              <a:avLst/>
            </a:prstGeom>
            <a:grpFill/>
          </p:spPr>
        </p:pic>
        <p:sp>
          <p:nvSpPr>
            <p:cNvPr id="68" name="Rectangle 67"/>
            <p:cNvSpPr/>
            <p:nvPr/>
          </p:nvSpPr>
          <p:spPr>
            <a:xfrm>
              <a:off x="6610973" y="1951762"/>
              <a:ext cx="5398429" cy="276661"/>
            </a:xfrm>
            <a:prstGeom prst="rect">
              <a:avLst/>
            </a:prstGeom>
            <a:grpFill/>
            <a:ln>
              <a:noFill/>
            </a:ln>
          </p:spPr>
          <p:style>
            <a:lnRef idx="2">
              <a:schemeClr val="accent4"/>
            </a:lnRef>
            <a:fillRef idx="1">
              <a:schemeClr val="lt1"/>
            </a:fillRef>
            <a:effectRef idx="0">
              <a:schemeClr val="accent4"/>
            </a:effectRef>
            <a:fontRef idx="minor">
              <a:schemeClr val="dk1"/>
            </a:fontRef>
          </p:style>
          <p:txBody>
            <a:bodyPr rtlCol="0" anchor="t"/>
            <a:lstStyle/>
            <a:p>
              <a:pPr algn="ctr"/>
              <a:r>
                <a:rPr lang="en-US" sz="1200" b="1" dirty="0">
                  <a:solidFill>
                    <a:srgbClr val="7030A0"/>
                  </a:solidFill>
                </a:rPr>
                <a:t>Core IT Spending Guides</a:t>
              </a:r>
            </a:p>
          </p:txBody>
        </p:sp>
        <p:sp>
          <p:nvSpPr>
            <p:cNvPr id="183" name="Rectangle 182"/>
            <p:cNvSpPr/>
            <p:nvPr/>
          </p:nvSpPr>
          <p:spPr>
            <a:xfrm>
              <a:off x="6553281" y="2731950"/>
              <a:ext cx="2052366" cy="646331"/>
            </a:xfrm>
            <a:prstGeom prst="rect">
              <a:avLst/>
            </a:prstGeom>
            <a:grpFill/>
          </p:spPr>
          <p:txBody>
            <a:bodyPr wrap="square">
              <a:spAutoFit/>
            </a:bodyPr>
            <a:lstStyle/>
            <a:p>
              <a:pPr marL="84535" lvl="1"/>
              <a:r>
                <a:rPr lang="en-US" sz="900" b="1" dirty="0">
                  <a:solidFill>
                    <a:srgbClr val="474747"/>
                  </a:solidFill>
                </a:rPr>
                <a:t>WW Semiannual IT Spending Guide:</a:t>
              </a:r>
              <a:r>
                <a:rPr lang="en-US" sz="900" dirty="0">
                  <a:solidFill>
                    <a:srgbClr val="474747"/>
                  </a:solidFill>
                </a:rPr>
                <a:t> </a:t>
              </a:r>
              <a:r>
                <a:rPr lang="en-US" sz="900" b="1" dirty="0">
                  <a:solidFill>
                    <a:srgbClr val="474747"/>
                  </a:solidFill>
                </a:rPr>
                <a:t>Industry &amp; Company Size</a:t>
              </a:r>
            </a:p>
            <a:p>
              <a:pPr marL="213122" lvl="1" indent="-128588">
                <a:buFont typeface="Arial" panose="020B0604020202020204" pitchFamily="34" charset="0"/>
                <a:buChar char="•"/>
              </a:pPr>
              <a:r>
                <a:rPr lang="en-US" sz="900" dirty="0">
                  <a:solidFill>
                    <a:srgbClr val="474747"/>
                  </a:solidFill>
                </a:rPr>
                <a:t>8 regions / 53 countries</a:t>
              </a:r>
            </a:p>
            <a:p>
              <a:pPr marL="213122" lvl="1" indent="-128588">
                <a:buFont typeface="Arial" panose="020B0604020202020204" pitchFamily="34" charset="0"/>
                <a:buChar char="•"/>
              </a:pPr>
              <a:r>
                <a:rPr lang="en-US" sz="900" dirty="0">
                  <a:solidFill>
                    <a:srgbClr val="474747"/>
                  </a:solidFill>
                </a:rPr>
                <a:t>20 industries / 5 Co. Sizes</a:t>
              </a:r>
            </a:p>
          </p:txBody>
        </p:sp>
        <p:sp>
          <p:nvSpPr>
            <p:cNvPr id="184" name="Rectangle 183"/>
            <p:cNvSpPr/>
            <p:nvPr/>
          </p:nvSpPr>
          <p:spPr>
            <a:xfrm>
              <a:off x="8541483" y="2728527"/>
              <a:ext cx="1851018" cy="646331"/>
            </a:xfrm>
            <a:prstGeom prst="rect">
              <a:avLst/>
            </a:prstGeom>
            <a:grpFill/>
          </p:spPr>
          <p:txBody>
            <a:bodyPr wrap="square">
              <a:spAutoFit/>
            </a:bodyPr>
            <a:lstStyle/>
            <a:p>
              <a:pPr marL="84535" lvl="1"/>
              <a:r>
                <a:rPr lang="en-US" sz="900" b="1" dirty="0">
                  <a:solidFill>
                    <a:srgbClr val="474747"/>
                  </a:solidFill>
                </a:rPr>
                <a:t>WW Semiannual IT Spending Guide: Line  of Business</a:t>
              </a:r>
            </a:p>
            <a:p>
              <a:pPr marL="213122" lvl="1" indent="-128588">
                <a:buFont typeface="Arial" panose="020B0604020202020204" pitchFamily="34" charset="0"/>
                <a:buChar char="•"/>
              </a:pPr>
              <a:r>
                <a:rPr lang="en-US" sz="900" dirty="0">
                  <a:solidFill>
                    <a:srgbClr val="474747"/>
                  </a:solidFill>
                </a:rPr>
                <a:t>8 regions / 53 countries </a:t>
              </a:r>
            </a:p>
            <a:p>
              <a:pPr marL="213122" lvl="1" indent="-128588">
                <a:buFont typeface="Arial" panose="020B0604020202020204" pitchFamily="34" charset="0"/>
                <a:buChar char="•"/>
              </a:pPr>
              <a:r>
                <a:rPr lang="en-US" sz="900" dirty="0">
                  <a:solidFill>
                    <a:srgbClr val="474747"/>
                  </a:solidFill>
                </a:rPr>
                <a:t>19 industries / 5 Co. Sizes</a:t>
              </a:r>
            </a:p>
          </p:txBody>
        </p:sp>
        <p:sp>
          <p:nvSpPr>
            <p:cNvPr id="185" name="Rectangle 184"/>
            <p:cNvSpPr/>
            <p:nvPr/>
          </p:nvSpPr>
          <p:spPr>
            <a:xfrm>
              <a:off x="10419281" y="2725741"/>
              <a:ext cx="1903085" cy="646331"/>
            </a:xfrm>
            <a:prstGeom prst="rect">
              <a:avLst/>
            </a:prstGeom>
            <a:grpFill/>
          </p:spPr>
          <p:txBody>
            <a:bodyPr wrap="square">
              <a:spAutoFit/>
            </a:bodyPr>
            <a:lstStyle/>
            <a:p>
              <a:pPr marL="84535" lvl="1"/>
              <a:r>
                <a:rPr lang="en-US" sz="900" b="1" dirty="0">
                  <a:solidFill>
                    <a:srgbClr val="474747"/>
                  </a:solidFill>
                </a:rPr>
                <a:t>WW Semiannual IT Spending Guide: SMB</a:t>
              </a:r>
            </a:p>
            <a:p>
              <a:pPr marL="213122" lvl="1" indent="-128588">
                <a:buFont typeface="Arial" panose="020B0604020202020204" pitchFamily="34" charset="0"/>
                <a:buChar char="•"/>
              </a:pPr>
              <a:r>
                <a:rPr lang="en-US" sz="900" dirty="0">
                  <a:solidFill>
                    <a:srgbClr val="474747"/>
                  </a:solidFill>
                </a:rPr>
                <a:t>8 regions / 53 countries </a:t>
              </a:r>
            </a:p>
            <a:p>
              <a:pPr marL="213122" lvl="1" indent="-128588">
                <a:buFont typeface="Arial" panose="020B0604020202020204" pitchFamily="34" charset="0"/>
                <a:buChar char="•"/>
              </a:pPr>
              <a:r>
                <a:rPr lang="en-US" sz="900" dirty="0">
                  <a:solidFill>
                    <a:srgbClr val="474747"/>
                  </a:solidFill>
                </a:rPr>
                <a:t>40 technologies / 4 co. sizes</a:t>
              </a:r>
            </a:p>
          </p:txBody>
        </p:sp>
        <p:pic>
          <p:nvPicPr>
            <p:cNvPr id="186" name="Picture 185"/>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9374869" y="2408538"/>
              <a:ext cx="248459" cy="186573"/>
            </a:xfrm>
            <a:prstGeom prst="rect">
              <a:avLst/>
            </a:prstGeom>
            <a:grpFill/>
          </p:spPr>
        </p:pic>
        <p:pic>
          <p:nvPicPr>
            <p:cNvPr id="187" name="Picture 186"/>
            <p:cNvPicPr>
              <a:picLocks noChangeAspect="1"/>
            </p:cNvPicPr>
            <p:nvPr/>
          </p:nvPicPr>
          <p:blipFill rotWithShape="1">
            <a:blip r:embed="rId16"/>
            <a:srcRect l="18925" t="17111" r="24403" b="11196"/>
            <a:stretch/>
          </p:blipFill>
          <p:spPr>
            <a:xfrm>
              <a:off x="11321360" y="2408538"/>
              <a:ext cx="183030" cy="224899"/>
            </a:xfrm>
            <a:prstGeom prst="rect">
              <a:avLst/>
            </a:prstGeom>
            <a:grpFill/>
          </p:spPr>
        </p:pic>
        <p:pic>
          <p:nvPicPr>
            <p:cNvPr id="188" name="Picture 187"/>
            <p:cNvPicPr>
              <a:picLocks noChangeAspect="1"/>
            </p:cNvPicPr>
            <p:nvPr/>
          </p:nvPicPr>
          <p:blipFill rotWithShape="1">
            <a:blip r:embed="rId17" cstate="print">
              <a:extLst>
                <a:ext uri="{28A0092B-C50C-407E-A947-70E740481C1C}">
                  <a14:useLocalDpi xmlns:a14="http://schemas.microsoft.com/office/drawing/2010/main" val="0"/>
                </a:ext>
              </a:extLst>
            </a:blip>
            <a:srcRect l="1995" t="9531" r="13639" b="13498"/>
            <a:stretch/>
          </p:blipFill>
          <p:spPr>
            <a:xfrm>
              <a:off x="7381215" y="2374599"/>
              <a:ext cx="339957" cy="232905"/>
            </a:xfrm>
            <a:prstGeom prst="rect">
              <a:avLst/>
            </a:prstGeom>
            <a:grpFill/>
          </p:spPr>
        </p:pic>
      </p:grpSp>
      <p:cxnSp>
        <p:nvCxnSpPr>
          <p:cNvPr id="13" name="Straight Connector 12"/>
          <p:cNvCxnSpPr/>
          <p:nvPr/>
        </p:nvCxnSpPr>
        <p:spPr>
          <a:xfrm>
            <a:off x="7265293" y="5308126"/>
            <a:ext cx="3225107" cy="0"/>
          </a:xfrm>
          <a:prstGeom prst="line">
            <a:avLst/>
          </a:prstGeom>
          <a:ln>
            <a:solidFill>
              <a:srgbClr val="7030A0"/>
            </a:solidFill>
          </a:ln>
        </p:spPr>
        <p:style>
          <a:lnRef idx="2">
            <a:schemeClr val="accent4"/>
          </a:lnRef>
          <a:fillRef idx="0">
            <a:schemeClr val="accent4"/>
          </a:fillRef>
          <a:effectRef idx="1">
            <a:schemeClr val="accent4"/>
          </a:effectRef>
          <a:fontRef idx="minor">
            <a:schemeClr val="tx1"/>
          </a:fontRef>
        </p:style>
      </p:cxnSp>
      <p:cxnSp>
        <p:nvCxnSpPr>
          <p:cNvPr id="198" name="Straight Connector 197"/>
          <p:cNvCxnSpPr/>
          <p:nvPr/>
        </p:nvCxnSpPr>
        <p:spPr>
          <a:xfrm flipV="1">
            <a:off x="7821810" y="3630975"/>
            <a:ext cx="2618018" cy="23693"/>
          </a:xfrm>
          <a:prstGeom prst="line">
            <a:avLst/>
          </a:prstGeom>
          <a:ln>
            <a:solidFill>
              <a:srgbClr val="7030A0"/>
            </a:solidFill>
          </a:ln>
        </p:spPr>
        <p:style>
          <a:lnRef idx="2">
            <a:schemeClr val="accent4"/>
          </a:lnRef>
          <a:fillRef idx="0">
            <a:schemeClr val="accent4"/>
          </a:fillRef>
          <a:effectRef idx="1">
            <a:schemeClr val="accent4"/>
          </a:effectRef>
          <a:fontRef idx="minor">
            <a:schemeClr val="tx1"/>
          </a:fontRef>
        </p:style>
      </p:cxnSp>
      <p:cxnSp>
        <p:nvCxnSpPr>
          <p:cNvPr id="199" name="Straight Connector 198"/>
          <p:cNvCxnSpPr/>
          <p:nvPr/>
        </p:nvCxnSpPr>
        <p:spPr>
          <a:xfrm>
            <a:off x="8229600" y="1974979"/>
            <a:ext cx="2241749" cy="0"/>
          </a:xfrm>
          <a:prstGeom prst="line">
            <a:avLst/>
          </a:prstGeom>
          <a:ln>
            <a:solidFill>
              <a:srgbClr val="7030A0"/>
            </a:solidFill>
          </a:ln>
        </p:spPr>
        <p:style>
          <a:lnRef idx="2">
            <a:schemeClr val="accent4"/>
          </a:lnRef>
          <a:fillRef idx="0">
            <a:schemeClr val="accent4"/>
          </a:fillRef>
          <a:effectRef idx="1">
            <a:schemeClr val="accent4"/>
          </a:effectRef>
          <a:fontRef idx="minor">
            <a:schemeClr val="tx1"/>
          </a:fontRef>
        </p:style>
      </p:cxnSp>
      <p:sp>
        <p:nvSpPr>
          <p:cNvPr id="62" name="Rectangle 61"/>
          <p:cNvSpPr/>
          <p:nvPr/>
        </p:nvSpPr>
        <p:spPr>
          <a:xfrm>
            <a:off x="7945276" y="185901"/>
            <a:ext cx="4052773" cy="1294170"/>
          </a:xfrm>
          <a:prstGeom prst="rect">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Providing a global outlook on spending for IT vendors to develop effective market strategies. Strategic planners, market analysts and others seeking to understand the opportunities by industry will also benefit from these guides.</a:t>
            </a:r>
          </a:p>
        </p:txBody>
      </p:sp>
      <p:pic>
        <p:nvPicPr>
          <p:cNvPr id="66" name="Picture 65">
            <a:extLst>
              <a:ext uri="{FF2B5EF4-FFF2-40B4-BE49-F238E27FC236}">
                <a16:creationId xmlns:a16="http://schemas.microsoft.com/office/drawing/2014/main" id="{6A077266-DD13-4B67-BCC0-D73B02811C36}"/>
              </a:ext>
            </a:extLst>
          </p:cNvPr>
          <p:cNvPicPr>
            <a:picLocks noChangeAspect="1"/>
          </p:cNvPicPr>
          <p:nvPr/>
        </p:nvPicPr>
        <p:blipFill>
          <a:blip r:embed="rId18"/>
          <a:stretch>
            <a:fillRect/>
          </a:stretch>
        </p:blipFill>
        <p:spPr>
          <a:xfrm>
            <a:off x="1974236" y="853317"/>
            <a:ext cx="1838325" cy="704850"/>
          </a:xfrm>
          <a:prstGeom prst="rect">
            <a:avLst/>
          </a:prstGeom>
        </p:spPr>
      </p:pic>
    </p:spTree>
    <p:extLst>
      <p:ext uri="{BB962C8B-B14F-4D97-AF65-F5344CB8AC3E}">
        <p14:creationId xmlns:p14="http://schemas.microsoft.com/office/powerpoint/2010/main" val="4112028498"/>
      </p:ext>
    </p:extLst>
  </p:cSld>
  <p:clrMapOvr>
    <a:masterClrMapping/>
  </p:clrMapOvr>
</p:sld>
</file>

<file path=ppt/theme/theme1.xml><?xml version="1.0" encoding="utf-8"?>
<a:theme xmlns:a="http://schemas.openxmlformats.org/drawingml/2006/main" name="ThemeIDCoficialFY18">
  <a:themeElements>
    <a:clrScheme name="Custom 2">
      <a:dk1>
        <a:srgbClr val="01010F"/>
      </a:dk1>
      <a:lt1>
        <a:sysClr val="window" lastClr="FFFFFF"/>
      </a:lt1>
      <a:dk2>
        <a:srgbClr val="164C82"/>
      </a:dk2>
      <a:lt2>
        <a:srgbClr val="54A4E2"/>
      </a:lt2>
      <a:accent1>
        <a:srgbClr val="2279BC"/>
      </a:accent1>
      <a:accent2>
        <a:srgbClr val="36AEC7"/>
      </a:accent2>
      <a:accent3>
        <a:srgbClr val="ACCB32"/>
      </a:accent3>
      <a:accent4>
        <a:srgbClr val="9E3D90"/>
      </a:accent4>
      <a:accent5>
        <a:srgbClr val="F8981D"/>
      </a:accent5>
      <a:accent6>
        <a:srgbClr val="FFCD07"/>
      </a:accent6>
      <a:hlink>
        <a:srgbClr val="164C82"/>
      </a:hlink>
      <a:folHlink>
        <a:srgbClr val="B7B7B7"/>
      </a:folHlink>
    </a:clrScheme>
    <a:fontScheme name="IDC Corporate Font">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effectLst/>
      </a:spPr>
      <a:bodyPr rtlCol="0" anchor="ctr"/>
      <a:lstStyle>
        <a:defPPr algn="ctr">
          <a:defRPr dirty="0" smtClean="0"/>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91440" rtlCol="0">
        <a:spAutoFit/>
      </a:bodyPr>
      <a:lstStyle>
        <a:defPPr marL="274320" indent="-274320">
          <a:spcAft>
            <a:spcPts val="600"/>
          </a:spcAft>
          <a:buClr>
            <a:schemeClr val="tx2"/>
          </a:buClr>
          <a:buFont typeface="Wingdings" pitchFamily="2" charset="2"/>
          <a:buChar char="§"/>
          <a:defRPr dirty="0" err="1" smtClean="0"/>
        </a:defPPr>
      </a:lstStyle>
    </a:txDef>
  </a:objectDefaults>
  <a:extraClrSchemeLst/>
  <a:extLst>
    <a:ext uri="{05A4C25C-085E-4340-85A3-A5531E510DB2}">
      <thm15:themeFamily xmlns:thm15="http://schemas.microsoft.com/office/thememl/2012/main" name="ThemeIDCoficialFY18" id="{10068AF3-A1C1-4CA4-8AE5-1D8D1D92F8FB}" vid="{EE36F1B8-6094-4F21-BF7F-E59C0E2B22DF}"/>
    </a:ext>
  </a:extLst>
</a:theme>
</file>

<file path=ppt/theme/theme2.xml><?xml version="1.0" encoding="utf-8"?>
<a:theme xmlns:a="http://schemas.openxmlformats.org/drawingml/2006/main" name="Products and Services Section Headers">
  <a:themeElements>
    <a:clrScheme name="Custom 2">
      <a:dk1>
        <a:srgbClr val="01010F"/>
      </a:dk1>
      <a:lt1>
        <a:sysClr val="window" lastClr="FFFFFF"/>
      </a:lt1>
      <a:dk2>
        <a:srgbClr val="164C82"/>
      </a:dk2>
      <a:lt2>
        <a:srgbClr val="54A4E2"/>
      </a:lt2>
      <a:accent1>
        <a:srgbClr val="2279BC"/>
      </a:accent1>
      <a:accent2>
        <a:srgbClr val="36AEC7"/>
      </a:accent2>
      <a:accent3>
        <a:srgbClr val="ACCB32"/>
      </a:accent3>
      <a:accent4>
        <a:srgbClr val="9E3D90"/>
      </a:accent4>
      <a:accent5>
        <a:srgbClr val="F8981D"/>
      </a:accent5>
      <a:accent6>
        <a:srgbClr val="FFCD07"/>
      </a:accent6>
      <a:hlink>
        <a:srgbClr val="164C82"/>
      </a:hlink>
      <a:folHlink>
        <a:srgbClr val="B7B7B7"/>
      </a:folHlink>
    </a:clrScheme>
    <a:fontScheme name="IDC Corporate 2017">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effectLst/>
      </a:spPr>
      <a:bodyPr rtlCol="0" anchor="ctr"/>
      <a:lstStyle>
        <a:defPPr algn="ctr">
          <a:defRPr dirty="0" smtClean="0"/>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91440" rtlCol="0">
        <a:spAutoFit/>
      </a:bodyPr>
      <a:lstStyle>
        <a:defPPr marL="274320" indent="-274320">
          <a:spcAft>
            <a:spcPts val="600"/>
          </a:spcAft>
          <a:buClr>
            <a:schemeClr val="tx2"/>
          </a:buClr>
          <a:buFont typeface="Wingdings" pitchFamily="2" charset="2"/>
          <a:buChar char="§"/>
          <a:defRPr dirty="0" err="1" smtClean="0"/>
        </a:defPPr>
      </a:lstStyle>
    </a:txDef>
  </a:objectDefaults>
  <a:extraClrSchemeLst/>
  <a:extLst>
    <a:ext uri="{05A4C25C-085E-4340-85A3-A5531E510DB2}">
      <thm15:themeFamily xmlns:thm15="http://schemas.microsoft.com/office/thememl/2012/main" name="01_IDC_Corporate_test.potx" id="{5AD41732-8EC2-457A-A100-0975FB669A09}" vid="{F844DEE5-F923-41AE-85B0-634E7E82F5F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ThemeIDCoficialFY18</Template>
  <TotalTime>12841</TotalTime>
  <Words>1924</Words>
  <Application>Microsoft Office PowerPoint</Application>
  <PresentationFormat>Widescreen</PresentationFormat>
  <Paragraphs>300</Paragraphs>
  <Slides>14</Slides>
  <Notes>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14</vt:i4>
      </vt:variant>
    </vt:vector>
  </HeadingPairs>
  <TitlesOfParts>
    <vt:vector size="23" baseType="lpstr">
      <vt:lpstr>Aharoni</vt:lpstr>
      <vt:lpstr>Arial</vt:lpstr>
      <vt:lpstr>Arial Narrow</vt:lpstr>
      <vt:lpstr>Calibri</vt:lpstr>
      <vt:lpstr>Open Sans</vt:lpstr>
      <vt:lpstr>Open Sans (Body)</vt:lpstr>
      <vt:lpstr>Wingdings</vt:lpstr>
      <vt:lpstr>ThemeIDCoficialFY18</vt:lpstr>
      <vt:lpstr>Products and Services Section Headers</vt:lpstr>
      <vt:lpstr>IDC Latin America Overview</vt:lpstr>
      <vt:lpstr>IDC Offers Unmatched Global Presence</vt:lpstr>
      <vt:lpstr>Comprehensive Knowledge of the Latin American ICT Market</vt:lpstr>
      <vt:lpstr>The Voice of the ICT Industry</vt:lpstr>
      <vt:lpstr>IDC Latin America’s Competitive Advantages</vt:lpstr>
      <vt:lpstr>IDC can help you with your sales, marketing strategy &amp; execution</vt:lpstr>
      <vt:lpstr>Who is the buyer persona?</vt:lpstr>
      <vt:lpstr>IDC Tracker ® Products</vt:lpstr>
      <vt:lpstr>IDC Spending Guides</vt:lpstr>
      <vt:lpstr>IDC Subscription Services</vt:lpstr>
      <vt:lpstr>IDC Custom Solutions: Integrated Marketing Programs (IMP)</vt:lpstr>
      <vt:lpstr>IDC Custom Solutions: Marketing Planning &amp; Operations</vt:lpstr>
      <vt:lpstr>IDC Branded Events</vt:lpstr>
      <vt:lpstr>IDC can help you with your sales, marketing strategy &amp; execution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IDC Latin America Overview</dc:title>
  <dc:creator>Dulce Enriquez</dc:creator>
  <cp:lastModifiedBy>Dulce Enriquez</cp:lastModifiedBy>
  <cp:revision>135</cp:revision>
  <dcterms:created xsi:type="dcterms:W3CDTF">2017-09-01T23:02:17Z</dcterms:created>
  <dcterms:modified xsi:type="dcterms:W3CDTF">2018-06-12T20:01:09Z</dcterms:modified>
</cp:coreProperties>
</file>